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3.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rawings/drawing1.xml" ContentType="application/vnd.openxmlformats-officedocument.drawingml.chartshape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01" r:id="rId1"/>
  </p:sldMasterIdLst>
  <p:notesMasterIdLst>
    <p:notesMasterId r:id="rId27"/>
  </p:notesMasterIdLst>
  <p:sldIdLst>
    <p:sldId id="256" r:id="rId2"/>
    <p:sldId id="275" r:id="rId3"/>
    <p:sldId id="279" r:id="rId4"/>
    <p:sldId id="258" r:id="rId5"/>
    <p:sldId id="280" r:id="rId6"/>
    <p:sldId id="277" r:id="rId7"/>
    <p:sldId id="259" r:id="rId8"/>
    <p:sldId id="268" r:id="rId9"/>
    <p:sldId id="260" r:id="rId10"/>
    <p:sldId id="274" r:id="rId11"/>
    <p:sldId id="287" r:id="rId12"/>
    <p:sldId id="272" r:id="rId13"/>
    <p:sldId id="265" r:id="rId14"/>
    <p:sldId id="269" r:id="rId15"/>
    <p:sldId id="271" r:id="rId16"/>
    <p:sldId id="270" r:id="rId17"/>
    <p:sldId id="267" r:id="rId18"/>
    <p:sldId id="273" r:id="rId19"/>
    <p:sldId id="266" r:id="rId20"/>
    <p:sldId id="286" r:id="rId21"/>
    <p:sldId id="281" r:id="rId22"/>
    <p:sldId id="283" r:id="rId23"/>
    <p:sldId id="284" r:id="rId24"/>
    <p:sldId id="278" r:id="rId25"/>
    <p:sldId id="285"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7F1C5A7-5774-9EE6-0D76-67A988802EAD}" name="Katie Slusar-Fletcher" initials="KS" userId="S::kslusar@combertonvc.org::6c315051-d186-4c96-b280-82137368f27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214432-1CD5-4A19-94F2-16C1F70E9738}" v="41" dt="2025-03-16T21:23:38.1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9766" autoAdjust="0"/>
  </p:normalViewPr>
  <p:slideViewPr>
    <p:cSldViewPr snapToGrid="0">
      <p:cViewPr varScale="1">
        <p:scale>
          <a:sx n="61" d="100"/>
          <a:sy n="61" d="100"/>
        </p:scale>
        <p:origin x="1424"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8/10/relationships/authors" Targe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Slusar-Fletcher" userId="6c315051-d186-4c96-b280-82137368f271" providerId="ADAL" clId="{F0214432-1CD5-4A19-94F2-16C1F70E9738}"/>
    <pc:docChg chg="undo custSel addSld delSld modSld sldOrd">
      <pc:chgData name="Katie Slusar-Fletcher" userId="6c315051-d186-4c96-b280-82137368f271" providerId="ADAL" clId="{F0214432-1CD5-4A19-94F2-16C1F70E9738}" dt="2025-03-16T21:29:16.732" v="4671" actId="1076"/>
      <pc:docMkLst>
        <pc:docMk/>
      </pc:docMkLst>
      <pc:sldChg chg="modSp mod">
        <pc:chgData name="Katie Slusar-Fletcher" userId="6c315051-d186-4c96-b280-82137368f271" providerId="ADAL" clId="{F0214432-1CD5-4A19-94F2-16C1F70E9738}" dt="2025-03-16T20:50:28.237" v="4096" actId="27636"/>
        <pc:sldMkLst>
          <pc:docMk/>
          <pc:sldMk cId="2221569180" sldId="258"/>
        </pc:sldMkLst>
        <pc:spChg chg="mod">
          <ac:chgData name="Katie Slusar-Fletcher" userId="6c315051-d186-4c96-b280-82137368f271" providerId="ADAL" clId="{F0214432-1CD5-4A19-94F2-16C1F70E9738}" dt="2025-03-16T10:51:04.228" v="973" actId="14100"/>
          <ac:spMkLst>
            <pc:docMk/>
            <pc:sldMk cId="2221569180" sldId="258"/>
            <ac:spMk id="2" creationId="{068A8838-69D9-6E64-EAB5-313694A904E5}"/>
          </ac:spMkLst>
        </pc:spChg>
        <pc:spChg chg="mod">
          <ac:chgData name="Katie Slusar-Fletcher" userId="6c315051-d186-4c96-b280-82137368f271" providerId="ADAL" clId="{F0214432-1CD5-4A19-94F2-16C1F70E9738}" dt="2025-03-16T20:50:28.237" v="4096" actId="27636"/>
          <ac:spMkLst>
            <pc:docMk/>
            <pc:sldMk cId="2221569180" sldId="258"/>
            <ac:spMk id="3" creationId="{01D3995B-166C-EAEC-FE0B-F71C55D9D37E}"/>
          </ac:spMkLst>
        </pc:spChg>
      </pc:sldChg>
      <pc:sldChg chg="modSp mod modCm">
        <pc:chgData name="Katie Slusar-Fletcher" userId="6c315051-d186-4c96-b280-82137368f271" providerId="ADAL" clId="{F0214432-1CD5-4A19-94F2-16C1F70E9738}" dt="2025-03-16T20:42:49.480" v="3861" actId="20577"/>
        <pc:sldMkLst>
          <pc:docMk/>
          <pc:sldMk cId="122964218" sldId="259"/>
        </pc:sldMkLst>
        <pc:spChg chg="mod">
          <ac:chgData name="Katie Slusar-Fletcher" userId="6c315051-d186-4c96-b280-82137368f271" providerId="ADAL" clId="{F0214432-1CD5-4A19-94F2-16C1F70E9738}" dt="2025-03-16T20:38:24.263" v="3856" actId="1076"/>
          <ac:spMkLst>
            <pc:docMk/>
            <pc:sldMk cId="122964218" sldId="259"/>
            <ac:spMk id="2" creationId="{45323232-9E6C-4F19-DFA7-68BDF728D68A}"/>
          </ac:spMkLst>
        </pc:spChg>
        <pc:spChg chg="mod">
          <ac:chgData name="Katie Slusar-Fletcher" userId="6c315051-d186-4c96-b280-82137368f271" providerId="ADAL" clId="{F0214432-1CD5-4A19-94F2-16C1F70E9738}" dt="2025-03-16T20:42:49.480" v="3861" actId="20577"/>
          <ac:spMkLst>
            <pc:docMk/>
            <pc:sldMk cId="122964218" sldId="259"/>
            <ac:spMk id="3" creationId="{1DDA3FAA-D226-7019-F1E6-0189154E3C54}"/>
          </ac:spMkLst>
        </pc:spChg>
        <pc:extLst>
          <p:ext xmlns:p="http://schemas.openxmlformats.org/presentationml/2006/main" uri="{D6D511B9-2390-475A-947B-AFAB55BFBCF1}">
            <pc226:cmChg xmlns:pc226="http://schemas.microsoft.com/office/powerpoint/2022/06/main/command" chg="mod">
              <pc226:chgData name="Katie Slusar-Fletcher" userId="6c315051-d186-4c96-b280-82137368f271" providerId="ADAL" clId="{F0214432-1CD5-4A19-94F2-16C1F70E9738}" dt="2025-03-16T10:43:51.118" v="618" actId="20577"/>
              <pc2:cmMkLst xmlns:pc2="http://schemas.microsoft.com/office/powerpoint/2019/9/main/command">
                <pc:docMk/>
                <pc:sldMk cId="122964218" sldId="259"/>
                <pc2:cmMk id="{7D4A87CD-39EE-4C3A-BE9C-B01F263AFD96}"/>
              </pc2:cmMkLst>
            </pc226:cmChg>
          </p:ext>
        </pc:extLst>
      </pc:sldChg>
      <pc:sldChg chg="modSp mod modNotesTx">
        <pc:chgData name="Katie Slusar-Fletcher" userId="6c315051-d186-4c96-b280-82137368f271" providerId="ADAL" clId="{F0214432-1CD5-4A19-94F2-16C1F70E9738}" dt="2025-03-16T10:39:30.705" v="592" actId="20577"/>
        <pc:sldMkLst>
          <pc:docMk/>
          <pc:sldMk cId="3121021494" sldId="260"/>
        </pc:sldMkLst>
        <pc:spChg chg="mod">
          <ac:chgData name="Katie Slusar-Fletcher" userId="6c315051-d186-4c96-b280-82137368f271" providerId="ADAL" clId="{F0214432-1CD5-4A19-94F2-16C1F70E9738}" dt="2025-03-16T10:38:28.121" v="482" actId="1076"/>
          <ac:spMkLst>
            <pc:docMk/>
            <pc:sldMk cId="3121021494" sldId="260"/>
            <ac:spMk id="2" creationId="{936E956F-1489-6327-25AD-92F4243ED73B}"/>
          </ac:spMkLst>
        </pc:spChg>
        <pc:spChg chg="mod">
          <ac:chgData name="Katie Slusar-Fletcher" userId="6c315051-d186-4c96-b280-82137368f271" providerId="ADAL" clId="{F0214432-1CD5-4A19-94F2-16C1F70E9738}" dt="2025-03-16T10:39:28.585" v="591" actId="20577"/>
          <ac:spMkLst>
            <pc:docMk/>
            <pc:sldMk cId="3121021494" sldId="260"/>
            <ac:spMk id="3" creationId="{A0E85ECE-A3F4-43C9-C4C0-C4DDC43A0F7B}"/>
          </ac:spMkLst>
        </pc:spChg>
      </pc:sldChg>
      <pc:sldChg chg="del">
        <pc:chgData name="Katie Slusar-Fletcher" userId="6c315051-d186-4c96-b280-82137368f271" providerId="ADAL" clId="{F0214432-1CD5-4A19-94F2-16C1F70E9738}" dt="2025-03-16T10:41:59.564" v="602" actId="47"/>
        <pc:sldMkLst>
          <pc:docMk/>
          <pc:sldMk cId="3695988010" sldId="261"/>
        </pc:sldMkLst>
      </pc:sldChg>
      <pc:sldChg chg="del">
        <pc:chgData name="Katie Slusar-Fletcher" userId="6c315051-d186-4c96-b280-82137368f271" providerId="ADAL" clId="{F0214432-1CD5-4A19-94F2-16C1F70E9738}" dt="2025-03-16T10:42:14.462" v="603" actId="47"/>
        <pc:sldMkLst>
          <pc:docMk/>
          <pc:sldMk cId="2294163210" sldId="262"/>
        </pc:sldMkLst>
      </pc:sldChg>
      <pc:sldChg chg="del">
        <pc:chgData name="Katie Slusar-Fletcher" userId="6c315051-d186-4c96-b280-82137368f271" providerId="ADAL" clId="{F0214432-1CD5-4A19-94F2-16C1F70E9738}" dt="2025-03-16T10:42:16.646" v="604" actId="47"/>
        <pc:sldMkLst>
          <pc:docMk/>
          <pc:sldMk cId="1252203893" sldId="263"/>
        </pc:sldMkLst>
      </pc:sldChg>
      <pc:sldChg chg="del">
        <pc:chgData name="Katie Slusar-Fletcher" userId="6c315051-d186-4c96-b280-82137368f271" providerId="ADAL" clId="{F0214432-1CD5-4A19-94F2-16C1F70E9738}" dt="2025-03-16T10:42:22.516" v="605" actId="47"/>
        <pc:sldMkLst>
          <pc:docMk/>
          <pc:sldMk cId="3070495109" sldId="264"/>
        </pc:sldMkLst>
      </pc:sldChg>
      <pc:sldChg chg="modSp mod">
        <pc:chgData name="Katie Slusar-Fletcher" userId="6c315051-d186-4c96-b280-82137368f271" providerId="ADAL" clId="{F0214432-1CD5-4A19-94F2-16C1F70E9738}" dt="2025-03-16T20:54:10.348" v="4098" actId="1076"/>
        <pc:sldMkLst>
          <pc:docMk/>
          <pc:sldMk cId="805673902" sldId="265"/>
        </pc:sldMkLst>
        <pc:spChg chg="mod">
          <ac:chgData name="Katie Slusar-Fletcher" userId="6c315051-d186-4c96-b280-82137368f271" providerId="ADAL" clId="{F0214432-1CD5-4A19-94F2-16C1F70E9738}" dt="2025-03-16T20:54:10.348" v="4098" actId="1076"/>
          <ac:spMkLst>
            <pc:docMk/>
            <pc:sldMk cId="805673902" sldId="265"/>
            <ac:spMk id="3" creationId="{890B912A-0F29-7B29-76EF-E569EECCA8BC}"/>
          </ac:spMkLst>
        </pc:spChg>
      </pc:sldChg>
      <pc:sldChg chg="addSp delSp modSp mod ord">
        <pc:chgData name="Katie Slusar-Fletcher" userId="6c315051-d186-4c96-b280-82137368f271" providerId="ADAL" clId="{F0214432-1CD5-4A19-94F2-16C1F70E9738}" dt="2025-03-16T11:14:27.077" v="1825" actId="478"/>
        <pc:sldMkLst>
          <pc:docMk/>
          <pc:sldMk cId="2027639300" sldId="266"/>
        </pc:sldMkLst>
        <pc:spChg chg="mod">
          <ac:chgData name="Katie Slusar-Fletcher" userId="6c315051-d186-4c96-b280-82137368f271" providerId="ADAL" clId="{F0214432-1CD5-4A19-94F2-16C1F70E9738}" dt="2025-03-16T10:34:33.979" v="266" actId="20577"/>
          <ac:spMkLst>
            <pc:docMk/>
            <pc:sldMk cId="2027639300" sldId="266"/>
            <ac:spMk id="3" creationId="{AAB9EE77-5AEC-C387-34EB-6D144971C67E}"/>
          </ac:spMkLst>
        </pc:spChg>
        <pc:spChg chg="add del">
          <ac:chgData name="Katie Slusar-Fletcher" userId="6c315051-d186-4c96-b280-82137368f271" providerId="ADAL" clId="{F0214432-1CD5-4A19-94F2-16C1F70E9738}" dt="2025-03-16T11:14:27.077" v="1825" actId="478"/>
          <ac:spMkLst>
            <pc:docMk/>
            <pc:sldMk cId="2027639300" sldId="266"/>
            <ac:spMk id="7" creationId="{03450CD0-4EBA-001D-C8C4-EF3B148109A2}"/>
          </ac:spMkLst>
        </pc:spChg>
      </pc:sldChg>
      <pc:sldChg chg="modNotesTx">
        <pc:chgData name="Katie Slusar-Fletcher" userId="6c315051-d186-4c96-b280-82137368f271" providerId="ADAL" clId="{F0214432-1CD5-4A19-94F2-16C1F70E9738}" dt="2025-03-16T20:54:25.165" v="4099" actId="20577"/>
        <pc:sldMkLst>
          <pc:docMk/>
          <pc:sldMk cId="617486754" sldId="267"/>
        </pc:sldMkLst>
      </pc:sldChg>
      <pc:sldChg chg="modSp mod modCm">
        <pc:chgData name="Katie Slusar-Fletcher" userId="6c315051-d186-4c96-b280-82137368f271" providerId="ADAL" clId="{F0214432-1CD5-4A19-94F2-16C1F70E9738}" dt="2025-03-16T20:53:16.034" v="4097" actId="1076"/>
        <pc:sldMkLst>
          <pc:docMk/>
          <pc:sldMk cId="599498392" sldId="268"/>
        </pc:sldMkLst>
        <pc:spChg chg="mod">
          <ac:chgData name="Katie Slusar-Fletcher" userId="6c315051-d186-4c96-b280-82137368f271" providerId="ADAL" clId="{F0214432-1CD5-4A19-94F2-16C1F70E9738}" dt="2025-03-16T20:53:16.034" v="4097" actId="1076"/>
          <ac:spMkLst>
            <pc:docMk/>
            <pc:sldMk cId="599498392" sldId="268"/>
            <ac:spMk id="3" creationId="{1A5172E0-6CA3-2419-F98D-49B0B0FC891F}"/>
          </ac:spMkLst>
        </pc:spChg>
        <pc:extLst>
          <p:ext xmlns:p="http://schemas.openxmlformats.org/presentationml/2006/main" uri="{D6D511B9-2390-475A-947B-AFAB55BFBCF1}">
            <pc226:cmChg xmlns:pc226="http://schemas.microsoft.com/office/powerpoint/2022/06/main/command" chg="mod">
              <pc226:chgData name="Katie Slusar-Fletcher" userId="6c315051-d186-4c96-b280-82137368f271" providerId="ADAL" clId="{F0214432-1CD5-4A19-94F2-16C1F70E9738}" dt="2025-03-16T08:44:34.620" v="0" actId="20577"/>
              <pc2:cmMkLst xmlns:pc2="http://schemas.microsoft.com/office/powerpoint/2019/9/main/command">
                <pc:docMk/>
                <pc:sldMk cId="599498392" sldId="268"/>
                <pc2:cmMk id="{05DFDBEF-F4FD-4AF0-98B7-410231492F3F}"/>
              </pc2:cmMkLst>
            </pc226:cmChg>
          </p:ext>
        </pc:extLst>
      </pc:sldChg>
      <pc:sldChg chg="addSp modSp mod">
        <pc:chgData name="Katie Slusar-Fletcher" userId="6c315051-d186-4c96-b280-82137368f271" providerId="ADAL" clId="{F0214432-1CD5-4A19-94F2-16C1F70E9738}" dt="2025-03-16T21:25:24.644" v="4448" actId="20577"/>
        <pc:sldMkLst>
          <pc:docMk/>
          <pc:sldMk cId="3091169531" sldId="269"/>
        </pc:sldMkLst>
        <pc:spChg chg="mod">
          <ac:chgData name="Katie Slusar-Fletcher" userId="6c315051-d186-4c96-b280-82137368f271" providerId="ADAL" clId="{F0214432-1CD5-4A19-94F2-16C1F70E9738}" dt="2025-03-16T21:24:47.094" v="4433" actId="1076"/>
          <ac:spMkLst>
            <pc:docMk/>
            <pc:sldMk cId="3091169531" sldId="269"/>
            <ac:spMk id="2" creationId="{C192E9FA-DC95-3C5E-BA59-255E5F88DC52}"/>
          </ac:spMkLst>
        </pc:spChg>
        <pc:spChg chg="add mod">
          <ac:chgData name="Katie Slusar-Fletcher" userId="6c315051-d186-4c96-b280-82137368f271" providerId="ADAL" clId="{F0214432-1CD5-4A19-94F2-16C1F70E9738}" dt="2025-03-16T21:25:24.644" v="4448" actId="20577"/>
          <ac:spMkLst>
            <pc:docMk/>
            <pc:sldMk cId="3091169531" sldId="269"/>
            <ac:spMk id="3" creationId="{71FC4147-74B3-EAC0-21E4-5C8F86841D79}"/>
          </ac:spMkLst>
        </pc:spChg>
        <pc:picChg chg="mod">
          <ac:chgData name="Katie Slusar-Fletcher" userId="6c315051-d186-4c96-b280-82137368f271" providerId="ADAL" clId="{F0214432-1CD5-4A19-94F2-16C1F70E9738}" dt="2025-03-16T21:24:47.094" v="4433" actId="1076"/>
          <ac:picMkLst>
            <pc:docMk/>
            <pc:sldMk cId="3091169531" sldId="269"/>
            <ac:picMk id="5" creationId="{32C84455-01FD-ACD3-8CDB-E8CFCBC681B7}"/>
          </ac:picMkLst>
        </pc:picChg>
      </pc:sldChg>
      <pc:sldChg chg="modSp mod">
        <pc:chgData name="Katie Slusar-Fletcher" userId="6c315051-d186-4c96-b280-82137368f271" providerId="ADAL" clId="{F0214432-1CD5-4A19-94F2-16C1F70E9738}" dt="2025-03-16T10:33:18.690" v="23" actId="1076"/>
        <pc:sldMkLst>
          <pc:docMk/>
          <pc:sldMk cId="3298444047" sldId="270"/>
        </pc:sldMkLst>
        <pc:spChg chg="mod">
          <ac:chgData name="Katie Slusar-Fletcher" userId="6c315051-d186-4c96-b280-82137368f271" providerId="ADAL" clId="{F0214432-1CD5-4A19-94F2-16C1F70E9738}" dt="2025-03-16T08:49:11.039" v="22" actId="207"/>
          <ac:spMkLst>
            <pc:docMk/>
            <pc:sldMk cId="3298444047" sldId="270"/>
            <ac:spMk id="7" creationId="{0BED5BAD-0BBD-00C5-CEBE-29E99C98D055}"/>
          </ac:spMkLst>
        </pc:spChg>
        <pc:picChg chg="mod">
          <ac:chgData name="Katie Slusar-Fletcher" userId="6c315051-d186-4c96-b280-82137368f271" providerId="ADAL" clId="{F0214432-1CD5-4A19-94F2-16C1F70E9738}" dt="2025-03-16T10:33:18.690" v="23" actId="1076"/>
          <ac:picMkLst>
            <pc:docMk/>
            <pc:sldMk cId="3298444047" sldId="270"/>
            <ac:picMk id="5" creationId="{3F8D3091-5600-1AFC-3429-6153ABCED4E1}"/>
          </ac:picMkLst>
        </pc:picChg>
      </pc:sldChg>
      <pc:sldChg chg="addSp modSp mod">
        <pc:chgData name="Katie Slusar-Fletcher" userId="6c315051-d186-4c96-b280-82137368f271" providerId="ADAL" clId="{F0214432-1CD5-4A19-94F2-16C1F70E9738}" dt="2025-03-16T20:43:44.077" v="3949" actId="20577"/>
        <pc:sldMkLst>
          <pc:docMk/>
          <pc:sldMk cId="2630757628" sldId="273"/>
        </pc:sldMkLst>
        <pc:spChg chg="mod">
          <ac:chgData name="Katie Slusar-Fletcher" userId="6c315051-d186-4c96-b280-82137368f271" providerId="ADAL" clId="{F0214432-1CD5-4A19-94F2-16C1F70E9738}" dt="2025-03-16T20:43:04.295" v="3866" actId="1076"/>
          <ac:spMkLst>
            <pc:docMk/>
            <pc:sldMk cId="2630757628" sldId="273"/>
            <ac:spMk id="3" creationId="{FA3E54A7-48EF-4BA9-0A12-7E1EF312AA0E}"/>
          </ac:spMkLst>
        </pc:spChg>
        <pc:spChg chg="add mod">
          <ac:chgData name="Katie Slusar-Fletcher" userId="6c315051-d186-4c96-b280-82137368f271" providerId="ADAL" clId="{F0214432-1CD5-4A19-94F2-16C1F70E9738}" dt="2025-03-16T20:43:44.077" v="3949" actId="20577"/>
          <ac:spMkLst>
            <pc:docMk/>
            <pc:sldMk cId="2630757628" sldId="273"/>
            <ac:spMk id="6" creationId="{22034F1B-B8F1-89F7-EB34-873A31BADE1A}"/>
          </ac:spMkLst>
        </pc:spChg>
        <pc:picChg chg="mod">
          <ac:chgData name="Katie Slusar-Fletcher" userId="6c315051-d186-4c96-b280-82137368f271" providerId="ADAL" clId="{F0214432-1CD5-4A19-94F2-16C1F70E9738}" dt="2025-03-16T20:43:05.892" v="3867" actId="1076"/>
          <ac:picMkLst>
            <pc:docMk/>
            <pc:sldMk cId="2630757628" sldId="273"/>
            <ac:picMk id="5" creationId="{8D1CF726-1767-9055-6FD2-87B94FDECFDD}"/>
          </ac:picMkLst>
        </pc:picChg>
      </pc:sldChg>
      <pc:sldChg chg="modSp add mod modCm modNotesTx">
        <pc:chgData name="Katie Slusar-Fletcher" userId="6c315051-d186-4c96-b280-82137368f271" providerId="ADAL" clId="{F0214432-1CD5-4A19-94F2-16C1F70E9738}" dt="2025-03-16T10:39:40.025" v="594" actId="20577"/>
        <pc:sldMkLst>
          <pc:docMk/>
          <pc:sldMk cId="4238626501" sldId="274"/>
        </pc:sldMkLst>
        <pc:spChg chg="mod">
          <ac:chgData name="Katie Slusar-Fletcher" userId="6c315051-d186-4c96-b280-82137368f271" providerId="ADAL" clId="{F0214432-1CD5-4A19-94F2-16C1F70E9738}" dt="2025-03-16T10:38:37.700" v="500" actId="20577"/>
          <ac:spMkLst>
            <pc:docMk/>
            <pc:sldMk cId="4238626501" sldId="274"/>
            <ac:spMk id="2" creationId="{936E956F-1489-6327-25AD-92F4243ED73B}"/>
          </ac:spMkLst>
        </pc:spChg>
        <pc:spChg chg="mod">
          <ac:chgData name="Katie Slusar-Fletcher" userId="6c315051-d186-4c96-b280-82137368f271" providerId="ADAL" clId="{F0214432-1CD5-4A19-94F2-16C1F70E9738}" dt="2025-03-16T10:39:40.025" v="594" actId="20577"/>
          <ac:spMkLst>
            <pc:docMk/>
            <pc:sldMk cId="4238626501" sldId="274"/>
            <ac:spMk id="3" creationId="{A0E85ECE-A3F4-43C9-C4C0-C4DDC43A0F7B}"/>
          </ac:spMkLst>
        </pc:spChg>
        <pc:extLst>
          <p:ext xmlns:p="http://schemas.openxmlformats.org/presentationml/2006/main" uri="{D6D511B9-2390-475A-947B-AFAB55BFBCF1}">
            <pc226:cmChg xmlns:pc226="http://schemas.microsoft.com/office/powerpoint/2022/06/main/command" chg="mod">
              <pc226:chgData name="Katie Slusar-Fletcher" userId="6c315051-d186-4c96-b280-82137368f271" providerId="ADAL" clId="{F0214432-1CD5-4A19-94F2-16C1F70E9738}" dt="2025-03-16T10:38:37.700" v="500" actId="20577"/>
              <pc2:cmMkLst xmlns:pc2="http://schemas.microsoft.com/office/powerpoint/2019/9/main/command">
                <pc:docMk/>
                <pc:sldMk cId="4238626501" sldId="274"/>
                <pc2:cmMk id="{698B08C5-20E8-4042-BB4A-B0B9E362D9C5}"/>
              </pc2:cmMkLst>
            </pc226:cmChg>
          </p:ext>
        </pc:extLst>
      </pc:sldChg>
      <pc:sldChg chg="addSp delSp modSp mod modNotesTx">
        <pc:chgData name="Katie Slusar-Fletcher" userId="6c315051-d186-4c96-b280-82137368f271" providerId="ADAL" clId="{F0214432-1CD5-4A19-94F2-16C1F70E9738}" dt="2025-03-16T10:53:47.882" v="1227" actId="20577"/>
        <pc:sldMkLst>
          <pc:docMk/>
          <pc:sldMk cId="2917907824" sldId="275"/>
        </pc:sldMkLst>
        <pc:spChg chg="mod">
          <ac:chgData name="Katie Slusar-Fletcher" userId="6c315051-d186-4c96-b280-82137368f271" providerId="ADAL" clId="{F0214432-1CD5-4A19-94F2-16C1F70E9738}" dt="2025-03-16T10:46:01.267" v="644" actId="20577"/>
          <ac:spMkLst>
            <pc:docMk/>
            <pc:sldMk cId="2917907824" sldId="275"/>
            <ac:spMk id="2" creationId="{E3C3F1E8-7EB9-5011-817A-1E8941640FD6}"/>
          </ac:spMkLst>
        </pc:spChg>
        <pc:spChg chg="add mod">
          <ac:chgData name="Katie Slusar-Fletcher" userId="6c315051-d186-4c96-b280-82137368f271" providerId="ADAL" clId="{F0214432-1CD5-4A19-94F2-16C1F70E9738}" dt="2025-03-16T10:53:21.998" v="1209" actId="1076"/>
          <ac:spMkLst>
            <pc:docMk/>
            <pc:sldMk cId="2917907824" sldId="275"/>
            <ac:spMk id="3" creationId="{18E2DFE0-DC59-5BEE-FBA3-7603A287D663}"/>
          </ac:spMkLst>
        </pc:spChg>
        <pc:spChg chg="mod">
          <ac:chgData name="Katie Slusar-Fletcher" userId="6c315051-d186-4c96-b280-82137368f271" providerId="ADAL" clId="{F0214432-1CD5-4A19-94F2-16C1F70E9738}" dt="2025-03-16T10:53:27.227" v="1210" actId="1076"/>
          <ac:spMkLst>
            <pc:docMk/>
            <pc:sldMk cId="2917907824" sldId="275"/>
            <ac:spMk id="17" creationId="{C33DBE96-1DF2-ED35-7C1F-CF9A1DC97907}"/>
          </ac:spMkLst>
        </pc:spChg>
        <pc:spChg chg="mod">
          <ac:chgData name="Katie Slusar-Fletcher" userId="6c315051-d186-4c96-b280-82137368f271" providerId="ADAL" clId="{F0214432-1CD5-4A19-94F2-16C1F70E9738}" dt="2025-03-16T10:53:27.227" v="1210" actId="1076"/>
          <ac:spMkLst>
            <pc:docMk/>
            <pc:sldMk cId="2917907824" sldId="275"/>
            <ac:spMk id="18" creationId="{91FD0FE1-C139-A88A-4FC2-1766BE652A4F}"/>
          </ac:spMkLst>
        </pc:spChg>
        <pc:spChg chg="mod">
          <ac:chgData name="Katie Slusar-Fletcher" userId="6c315051-d186-4c96-b280-82137368f271" providerId="ADAL" clId="{F0214432-1CD5-4A19-94F2-16C1F70E9738}" dt="2025-03-16T10:53:27.227" v="1210" actId="1076"/>
          <ac:spMkLst>
            <pc:docMk/>
            <pc:sldMk cId="2917907824" sldId="275"/>
            <ac:spMk id="20" creationId="{4A18B6FF-BC6B-4854-27D2-5B80499FC5EC}"/>
          </ac:spMkLst>
        </pc:spChg>
        <pc:spChg chg="mod">
          <ac:chgData name="Katie Slusar-Fletcher" userId="6c315051-d186-4c96-b280-82137368f271" providerId="ADAL" clId="{F0214432-1CD5-4A19-94F2-16C1F70E9738}" dt="2025-03-16T10:53:27.227" v="1210" actId="1076"/>
          <ac:spMkLst>
            <pc:docMk/>
            <pc:sldMk cId="2917907824" sldId="275"/>
            <ac:spMk id="26" creationId="{8B09AD27-2C5A-AD18-412B-1C94BD03ADA6}"/>
          </ac:spMkLst>
        </pc:spChg>
        <pc:spChg chg="mod">
          <ac:chgData name="Katie Slusar-Fletcher" userId="6c315051-d186-4c96-b280-82137368f271" providerId="ADAL" clId="{F0214432-1CD5-4A19-94F2-16C1F70E9738}" dt="2025-03-16T10:53:27.227" v="1210" actId="1076"/>
          <ac:spMkLst>
            <pc:docMk/>
            <pc:sldMk cId="2917907824" sldId="275"/>
            <ac:spMk id="28" creationId="{30565DE9-EE5F-7FA9-75EA-5B0D71913DF3}"/>
          </ac:spMkLst>
        </pc:spChg>
        <pc:spChg chg="mod">
          <ac:chgData name="Katie Slusar-Fletcher" userId="6c315051-d186-4c96-b280-82137368f271" providerId="ADAL" clId="{F0214432-1CD5-4A19-94F2-16C1F70E9738}" dt="2025-03-16T10:53:27.227" v="1210" actId="1076"/>
          <ac:spMkLst>
            <pc:docMk/>
            <pc:sldMk cId="2917907824" sldId="275"/>
            <ac:spMk id="29" creationId="{A0BFE96C-3EB3-F668-644F-F23E989BED7A}"/>
          </ac:spMkLst>
        </pc:spChg>
        <pc:spChg chg="mod">
          <ac:chgData name="Katie Slusar-Fletcher" userId="6c315051-d186-4c96-b280-82137368f271" providerId="ADAL" clId="{F0214432-1CD5-4A19-94F2-16C1F70E9738}" dt="2025-03-16T10:53:27.227" v="1210" actId="1076"/>
          <ac:spMkLst>
            <pc:docMk/>
            <pc:sldMk cId="2917907824" sldId="275"/>
            <ac:spMk id="30" creationId="{2F931488-71C8-F3CF-B184-1403D18C5F7B}"/>
          </ac:spMkLst>
        </pc:spChg>
        <pc:graphicFrameChg chg="mod">
          <ac:chgData name="Katie Slusar-Fletcher" userId="6c315051-d186-4c96-b280-82137368f271" providerId="ADAL" clId="{F0214432-1CD5-4A19-94F2-16C1F70E9738}" dt="2025-03-16T10:53:27.227" v="1210" actId="1076"/>
          <ac:graphicFrameMkLst>
            <pc:docMk/>
            <pc:sldMk cId="2917907824" sldId="275"/>
            <ac:graphicFrameMk id="16" creationId="{3D398681-9A14-D1EC-4F47-AACDF3C9E9F2}"/>
          </ac:graphicFrameMkLst>
        </pc:graphicFrameChg>
        <pc:graphicFrameChg chg="mod">
          <ac:chgData name="Katie Slusar-Fletcher" userId="6c315051-d186-4c96-b280-82137368f271" providerId="ADAL" clId="{F0214432-1CD5-4A19-94F2-16C1F70E9738}" dt="2025-03-16T10:53:27.227" v="1210" actId="1076"/>
          <ac:graphicFrameMkLst>
            <pc:docMk/>
            <pc:sldMk cId="2917907824" sldId="275"/>
            <ac:graphicFrameMk id="25" creationId="{05D5C440-9B2F-A425-ADBE-172463BFB808}"/>
          </ac:graphicFrameMkLst>
        </pc:graphicFrameChg>
        <pc:graphicFrameChg chg="mod">
          <ac:chgData name="Katie Slusar-Fletcher" userId="6c315051-d186-4c96-b280-82137368f271" providerId="ADAL" clId="{F0214432-1CD5-4A19-94F2-16C1F70E9738}" dt="2025-03-16T10:53:27.227" v="1210" actId="1076"/>
          <ac:graphicFrameMkLst>
            <pc:docMk/>
            <pc:sldMk cId="2917907824" sldId="275"/>
            <ac:graphicFrameMk id="27" creationId="{B233C366-5701-E57D-7B20-AFD6D30A0551}"/>
          </ac:graphicFrameMkLst>
        </pc:graphicFrameChg>
        <pc:picChg chg="del">
          <ac:chgData name="Katie Slusar-Fletcher" userId="6c315051-d186-4c96-b280-82137368f271" providerId="ADAL" clId="{F0214432-1CD5-4A19-94F2-16C1F70E9738}" dt="2025-03-16T10:45:31.605" v="619" actId="478"/>
          <ac:picMkLst>
            <pc:docMk/>
            <pc:sldMk cId="2917907824" sldId="275"/>
            <ac:picMk id="31" creationId="{E67430F6-665E-51B1-7942-0B7A0AC56D3F}"/>
          </ac:picMkLst>
        </pc:picChg>
      </pc:sldChg>
      <pc:sldChg chg="new del">
        <pc:chgData name="Katie Slusar-Fletcher" userId="6c315051-d186-4c96-b280-82137368f271" providerId="ADAL" clId="{F0214432-1CD5-4A19-94F2-16C1F70E9738}" dt="2025-03-16T10:49:18.712" v="696" actId="47"/>
        <pc:sldMkLst>
          <pc:docMk/>
          <pc:sldMk cId="2958203959" sldId="276"/>
        </pc:sldMkLst>
      </pc:sldChg>
      <pc:sldChg chg="addSp modSp add mod modNotesTx">
        <pc:chgData name="Katie Slusar-Fletcher" userId="6c315051-d186-4c96-b280-82137368f271" providerId="ADAL" clId="{F0214432-1CD5-4A19-94F2-16C1F70E9738}" dt="2025-03-16T11:05:24.644" v="1815" actId="20577"/>
        <pc:sldMkLst>
          <pc:docMk/>
          <pc:sldMk cId="1187540428" sldId="277"/>
        </pc:sldMkLst>
        <pc:spChg chg="add mod">
          <ac:chgData name="Katie Slusar-Fletcher" userId="6c315051-d186-4c96-b280-82137368f271" providerId="ADAL" clId="{F0214432-1CD5-4A19-94F2-16C1F70E9738}" dt="2025-03-16T11:05:24.644" v="1815" actId="20577"/>
          <ac:spMkLst>
            <pc:docMk/>
            <pc:sldMk cId="1187540428" sldId="277"/>
            <ac:spMk id="3" creationId="{84D4A67D-8F4E-96AC-E846-F31733EA373A}"/>
          </ac:spMkLst>
        </pc:spChg>
        <pc:spChg chg="mod">
          <ac:chgData name="Katie Slusar-Fletcher" userId="6c315051-d186-4c96-b280-82137368f271" providerId="ADAL" clId="{F0214432-1CD5-4A19-94F2-16C1F70E9738}" dt="2025-03-16T11:04:24.238" v="1807" actId="1076"/>
          <ac:spMkLst>
            <pc:docMk/>
            <pc:sldMk cId="1187540428" sldId="277"/>
            <ac:spMk id="13" creationId="{007C57F6-7169-AE57-E150-C438185482BF}"/>
          </ac:spMkLst>
        </pc:spChg>
      </pc:sldChg>
      <pc:sldChg chg="delSp modSp add del mod">
        <pc:chgData name="Katie Slusar-Fletcher" userId="6c315051-d186-4c96-b280-82137368f271" providerId="ADAL" clId="{F0214432-1CD5-4A19-94F2-16C1F70E9738}" dt="2025-03-16T11:00:49.746" v="1660" actId="2696"/>
        <pc:sldMkLst>
          <pc:docMk/>
          <pc:sldMk cId="2254652358" sldId="277"/>
        </pc:sldMkLst>
        <pc:spChg chg="mod">
          <ac:chgData name="Katie Slusar-Fletcher" userId="6c315051-d186-4c96-b280-82137368f271" providerId="ADAL" clId="{F0214432-1CD5-4A19-94F2-16C1F70E9738}" dt="2025-03-16T10:48:16.421" v="678" actId="1076"/>
          <ac:spMkLst>
            <pc:docMk/>
            <pc:sldMk cId="2254652358" sldId="277"/>
            <ac:spMk id="2" creationId="{E3C3F1E8-7EB9-5011-817A-1E8941640FD6}"/>
          </ac:spMkLst>
        </pc:spChg>
        <pc:spChg chg="mod">
          <ac:chgData name="Katie Slusar-Fletcher" userId="6c315051-d186-4c96-b280-82137368f271" providerId="ADAL" clId="{F0214432-1CD5-4A19-94F2-16C1F70E9738}" dt="2025-03-16T10:48:51.701" v="690" actId="1036"/>
          <ac:spMkLst>
            <pc:docMk/>
            <pc:sldMk cId="2254652358" sldId="277"/>
            <ac:spMk id="10" creationId="{9F33A900-7A03-81DD-BF66-D6B2A62CD560}"/>
          </ac:spMkLst>
        </pc:spChg>
        <pc:spChg chg="mod">
          <ac:chgData name="Katie Slusar-Fletcher" userId="6c315051-d186-4c96-b280-82137368f271" providerId="ADAL" clId="{F0214432-1CD5-4A19-94F2-16C1F70E9738}" dt="2025-03-16T10:48:56.974" v="695" actId="1038"/>
          <ac:spMkLst>
            <pc:docMk/>
            <pc:sldMk cId="2254652358" sldId="277"/>
            <ac:spMk id="11" creationId="{788B972C-EC83-FEBA-778B-B848FB92A7D2}"/>
          </ac:spMkLst>
        </pc:spChg>
        <pc:spChg chg="mod">
          <ac:chgData name="Katie Slusar-Fletcher" userId="6c315051-d186-4c96-b280-82137368f271" providerId="ADAL" clId="{F0214432-1CD5-4A19-94F2-16C1F70E9738}" dt="2025-03-16T10:48:31.023" v="682" actId="1076"/>
          <ac:spMkLst>
            <pc:docMk/>
            <pc:sldMk cId="2254652358" sldId="277"/>
            <ac:spMk id="12" creationId="{0D1926A3-F9BF-DA49-9E16-C8E731EF94C9}"/>
          </ac:spMkLst>
        </pc:spChg>
        <pc:graphicFrameChg chg="mod">
          <ac:chgData name="Katie Slusar-Fletcher" userId="6c315051-d186-4c96-b280-82137368f271" providerId="ADAL" clId="{F0214432-1CD5-4A19-94F2-16C1F70E9738}" dt="2025-03-16T10:48:26.130" v="681" actId="1076"/>
          <ac:graphicFrameMkLst>
            <pc:docMk/>
            <pc:sldMk cId="2254652358" sldId="277"/>
            <ac:graphicFrameMk id="9" creationId="{DE378446-24EE-A80F-813F-8F431FDA07FB}"/>
          </ac:graphicFrameMkLst>
        </pc:graphicFrameChg>
        <pc:picChg chg="del">
          <ac:chgData name="Katie Slusar-Fletcher" userId="6c315051-d186-4c96-b280-82137368f271" providerId="ADAL" clId="{F0214432-1CD5-4A19-94F2-16C1F70E9738}" dt="2025-03-16T10:48:19.022" v="679" actId="478"/>
          <ac:picMkLst>
            <pc:docMk/>
            <pc:sldMk cId="2254652358" sldId="277"/>
            <ac:picMk id="5" creationId="{3301CB7F-9908-9118-E469-CD967AFEDD14}"/>
          </ac:picMkLst>
        </pc:picChg>
        <pc:picChg chg="del">
          <ac:chgData name="Katie Slusar-Fletcher" userId="6c315051-d186-4c96-b280-82137368f271" providerId="ADAL" clId="{F0214432-1CD5-4A19-94F2-16C1F70E9738}" dt="2025-03-16T10:48:08.552" v="676" actId="478"/>
          <ac:picMkLst>
            <pc:docMk/>
            <pc:sldMk cId="2254652358" sldId="277"/>
            <ac:picMk id="17" creationId="{67A2E6B3-A3F2-3051-4189-243674C295C6}"/>
          </ac:picMkLst>
        </pc:picChg>
      </pc:sldChg>
      <pc:sldChg chg="new del">
        <pc:chgData name="Katie Slusar-Fletcher" userId="6c315051-d186-4c96-b280-82137368f271" providerId="ADAL" clId="{F0214432-1CD5-4A19-94F2-16C1F70E9738}" dt="2025-03-16T10:51:43.903" v="977" actId="47"/>
        <pc:sldMkLst>
          <pc:docMk/>
          <pc:sldMk cId="3060203527" sldId="278"/>
        </pc:sldMkLst>
      </pc:sldChg>
      <pc:sldChg chg="delSp modSp add mod">
        <pc:chgData name="Katie Slusar-Fletcher" userId="6c315051-d186-4c96-b280-82137368f271" providerId="ADAL" clId="{F0214432-1CD5-4A19-94F2-16C1F70E9738}" dt="2025-03-16T11:16:39.148" v="1851" actId="1076"/>
        <pc:sldMkLst>
          <pc:docMk/>
          <pc:sldMk cId="3103759037" sldId="278"/>
        </pc:sldMkLst>
        <pc:spChg chg="mod">
          <ac:chgData name="Katie Slusar-Fletcher" userId="6c315051-d186-4c96-b280-82137368f271" providerId="ADAL" clId="{F0214432-1CD5-4A19-94F2-16C1F70E9738}" dt="2025-03-16T11:16:34.048" v="1850" actId="1076"/>
          <ac:spMkLst>
            <pc:docMk/>
            <pc:sldMk cId="3103759037" sldId="278"/>
            <ac:spMk id="2" creationId="{B4CE884B-9384-3F1E-ECED-166A146F5F85}"/>
          </ac:spMkLst>
        </pc:spChg>
        <pc:spChg chg="mod">
          <ac:chgData name="Katie Slusar-Fletcher" userId="6c315051-d186-4c96-b280-82137368f271" providerId="ADAL" clId="{F0214432-1CD5-4A19-94F2-16C1F70E9738}" dt="2025-03-16T11:16:39.148" v="1851" actId="1076"/>
          <ac:spMkLst>
            <pc:docMk/>
            <pc:sldMk cId="3103759037" sldId="278"/>
            <ac:spMk id="9" creationId="{EAE117DB-D0E7-B53B-25B2-514F766D0094}"/>
          </ac:spMkLst>
        </pc:spChg>
        <pc:picChg chg="mod">
          <ac:chgData name="Katie Slusar-Fletcher" userId="6c315051-d186-4c96-b280-82137368f271" providerId="ADAL" clId="{F0214432-1CD5-4A19-94F2-16C1F70E9738}" dt="2025-03-16T11:16:39.148" v="1851" actId="1076"/>
          <ac:picMkLst>
            <pc:docMk/>
            <pc:sldMk cId="3103759037" sldId="278"/>
            <ac:picMk id="3" creationId="{4E1A09E8-9BF8-DD2B-8F7B-8DDA2180F9E6}"/>
          </ac:picMkLst>
        </pc:picChg>
        <pc:picChg chg="del">
          <ac:chgData name="Katie Slusar-Fletcher" userId="6c315051-d186-4c96-b280-82137368f271" providerId="ADAL" clId="{F0214432-1CD5-4A19-94F2-16C1F70E9738}" dt="2025-03-16T11:16:28.274" v="1848" actId="478"/>
          <ac:picMkLst>
            <pc:docMk/>
            <pc:sldMk cId="3103759037" sldId="278"/>
            <ac:picMk id="4" creationId="{08FC3966-CA6E-5764-7DE7-290C6D9FB949}"/>
          </ac:picMkLst>
        </pc:picChg>
      </pc:sldChg>
      <pc:sldChg chg="delSp modSp add del mod modNotesTx">
        <pc:chgData name="Katie Slusar-Fletcher" userId="6c315051-d186-4c96-b280-82137368f271" providerId="ADAL" clId="{F0214432-1CD5-4A19-94F2-16C1F70E9738}" dt="2025-03-16T11:00:56.651" v="1662" actId="2696"/>
        <pc:sldMkLst>
          <pc:docMk/>
          <pc:sldMk cId="289380597" sldId="279"/>
        </pc:sldMkLst>
        <pc:spChg chg="mod">
          <ac:chgData name="Katie Slusar-Fletcher" userId="6c315051-d186-4c96-b280-82137368f271" providerId="ADAL" clId="{F0214432-1CD5-4A19-94F2-16C1F70E9738}" dt="2025-03-16T10:51:52.625" v="980" actId="14100"/>
          <ac:spMkLst>
            <pc:docMk/>
            <pc:sldMk cId="289380597" sldId="279"/>
            <ac:spMk id="4" creationId="{15EA5D6F-B27F-96C4-72DE-510EE71258C9}"/>
          </ac:spMkLst>
        </pc:spChg>
        <pc:spChg chg="mod">
          <ac:chgData name="Katie Slusar-Fletcher" userId="6c315051-d186-4c96-b280-82137368f271" providerId="ADAL" clId="{F0214432-1CD5-4A19-94F2-16C1F70E9738}" dt="2025-03-16T10:52:06.988" v="984" actId="1076"/>
          <ac:spMkLst>
            <pc:docMk/>
            <pc:sldMk cId="289380597" sldId="279"/>
            <ac:spMk id="6" creationId="{E8D8FAA3-D041-1CE5-B27B-5143B92D04F6}"/>
          </ac:spMkLst>
        </pc:spChg>
        <pc:graphicFrameChg chg="mod">
          <ac:chgData name="Katie Slusar-Fletcher" userId="6c315051-d186-4c96-b280-82137368f271" providerId="ADAL" clId="{F0214432-1CD5-4A19-94F2-16C1F70E9738}" dt="2025-03-16T10:52:01.168" v="983" actId="14100"/>
          <ac:graphicFrameMkLst>
            <pc:docMk/>
            <pc:sldMk cId="289380597" sldId="279"/>
            <ac:graphicFrameMk id="2" creationId="{C3C93980-9509-9262-B0CC-5CAD09D18CA6}"/>
          </ac:graphicFrameMkLst>
        </pc:graphicFrameChg>
        <pc:picChg chg="del">
          <ac:chgData name="Katie Slusar-Fletcher" userId="6c315051-d186-4c96-b280-82137368f271" providerId="ADAL" clId="{F0214432-1CD5-4A19-94F2-16C1F70E9738}" dt="2025-03-16T10:51:45.814" v="978" actId="478"/>
          <ac:picMkLst>
            <pc:docMk/>
            <pc:sldMk cId="289380597" sldId="279"/>
            <ac:picMk id="5" creationId="{9F65BA6A-B523-1A1D-0284-E216F70C7607}"/>
          </ac:picMkLst>
        </pc:picChg>
      </pc:sldChg>
      <pc:sldChg chg="addSp modSp add mod ord">
        <pc:chgData name="Katie Slusar-Fletcher" userId="6c315051-d186-4c96-b280-82137368f271" providerId="ADAL" clId="{F0214432-1CD5-4A19-94F2-16C1F70E9738}" dt="2025-03-16T20:49:31.090" v="4059" actId="20577"/>
        <pc:sldMkLst>
          <pc:docMk/>
          <pc:sldMk cId="1806669447" sldId="279"/>
        </pc:sldMkLst>
        <pc:spChg chg="add mod">
          <ac:chgData name="Katie Slusar-Fletcher" userId="6c315051-d186-4c96-b280-82137368f271" providerId="ADAL" clId="{F0214432-1CD5-4A19-94F2-16C1F70E9738}" dt="2025-03-16T20:49:31.090" v="4059" actId="20577"/>
          <ac:spMkLst>
            <pc:docMk/>
            <pc:sldMk cId="1806669447" sldId="279"/>
            <ac:spMk id="3" creationId="{50D1F0C0-8DDC-C877-9993-E43FFD41887F}"/>
          </ac:spMkLst>
        </pc:spChg>
      </pc:sldChg>
      <pc:sldChg chg="modSp add mod">
        <pc:chgData name="Katie Slusar-Fletcher" userId="6c315051-d186-4c96-b280-82137368f271" providerId="ADAL" clId="{F0214432-1CD5-4A19-94F2-16C1F70E9738}" dt="2025-03-16T21:29:16.732" v="4671" actId="1076"/>
        <pc:sldMkLst>
          <pc:docMk/>
          <pc:sldMk cId="1060447838" sldId="280"/>
        </pc:sldMkLst>
        <pc:spChg chg="mod">
          <ac:chgData name="Katie Slusar-Fletcher" userId="6c315051-d186-4c96-b280-82137368f271" providerId="ADAL" clId="{F0214432-1CD5-4A19-94F2-16C1F70E9738}" dt="2025-03-16T10:57:52.338" v="1277" actId="1076"/>
          <ac:spMkLst>
            <pc:docMk/>
            <pc:sldMk cId="1060447838" sldId="280"/>
            <ac:spMk id="2" creationId="{068A8838-69D9-6E64-EAB5-313694A904E5}"/>
          </ac:spMkLst>
        </pc:spChg>
        <pc:spChg chg="mod">
          <ac:chgData name="Katie Slusar-Fletcher" userId="6c315051-d186-4c96-b280-82137368f271" providerId="ADAL" clId="{F0214432-1CD5-4A19-94F2-16C1F70E9738}" dt="2025-03-16T21:29:16.732" v="4671" actId="1076"/>
          <ac:spMkLst>
            <pc:docMk/>
            <pc:sldMk cId="1060447838" sldId="280"/>
            <ac:spMk id="3" creationId="{01D3995B-166C-EAEC-FE0B-F71C55D9D37E}"/>
          </ac:spMkLst>
        </pc:spChg>
      </pc:sldChg>
      <pc:sldChg chg="delSp modSp add del mod">
        <pc:chgData name="Katie Slusar-Fletcher" userId="6c315051-d186-4c96-b280-82137368f271" providerId="ADAL" clId="{F0214432-1CD5-4A19-94F2-16C1F70E9738}" dt="2025-03-16T10:57:05.826" v="1235" actId="47"/>
        <pc:sldMkLst>
          <pc:docMk/>
          <pc:sldMk cId="3400008356" sldId="280"/>
        </pc:sldMkLst>
        <pc:spChg chg="mod">
          <ac:chgData name="Katie Slusar-Fletcher" userId="6c315051-d186-4c96-b280-82137368f271" providerId="ADAL" clId="{F0214432-1CD5-4A19-94F2-16C1F70E9738}" dt="2025-03-16T10:56:48.986" v="1234" actId="404"/>
          <ac:spMkLst>
            <pc:docMk/>
            <pc:sldMk cId="3400008356" sldId="280"/>
            <ac:spMk id="2" creationId="{B4CE884B-9384-3F1E-ECED-166A146F5F85}"/>
          </ac:spMkLst>
        </pc:spChg>
        <pc:picChg chg="del">
          <ac:chgData name="Katie Slusar-Fletcher" userId="6c315051-d186-4c96-b280-82137368f271" providerId="ADAL" clId="{F0214432-1CD5-4A19-94F2-16C1F70E9738}" dt="2025-03-16T10:56:40.816" v="1230" actId="478"/>
          <ac:picMkLst>
            <pc:docMk/>
            <pc:sldMk cId="3400008356" sldId="280"/>
            <ac:picMk id="4" creationId="{08FC3966-CA6E-5764-7DE7-290C6D9FB949}"/>
          </ac:picMkLst>
        </pc:picChg>
      </pc:sldChg>
      <pc:sldChg chg="delSp modSp add mod">
        <pc:chgData name="Katie Slusar-Fletcher" userId="6c315051-d186-4c96-b280-82137368f271" providerId="ADAL" clId="{F0214432-1CD5-4A19-94F2-16C1F70E9738}" dt="2025-03-16T11:15:26.742" v="1833" actId="1076"/>
        <pc:sldMkLst>
          <pc:docMk/>
          <pc:sldMk cId="647639287" sldId="281"/>
        </pc:sldMkLst>
        <pc:spChg chg="mod">
          <ac:chgData name="Katie Slusar-Fletcher" userId="6c315051-d186-4c96-b280-82137368f271" providerId="ADAL" clId="{F0214432-1CD5-4A19-94F2-16C1F70E9738}" dt="2025-03-16T11:15:23.777" v="1832" actId="1076"/>
          <ac:spMkLst>
            <pc:docMk/>
            <pc:sldMk cId="647639287" sldId="281"/>
            <ac:spMk id="2" creationId="{B4CE884B-9384-3F1E-ECED-166A146F5F85}"/>
          </ac:spMkLst>
        </pc:spChg>
        <pc:spChg chg="mod">
          <ac:chgData name="Katie Slusar-Fletcher" userId="6c315051-d186-4c96-b280-82137368f271" providerId="ADAL" clId="{F0214432-1CD5-4A19-94F2-16C1F70E9738}" dt="2025-03-16T11:15:26.742" v="1833" actId="1076"/>
          <ac:spMkLst>
            <pc:docMk/>
            <pc:sldMk cId="647639287" sldId="281"/>
            <ac:spMk id="9" creationId="{EAE117DB-D0E7-B53B-25B2-514F766D0094}"/>
          </ac:spMkLst>
        </pc:spChg>
        <pc:picChg chg="del">
          <ac:chgData name="Katie Slusar-Fletcher" userId="6c315051-d186-4c96-b280-82137368f271" providerId="ADAL" clId="{F0214432-1CD5-4A19-94F2-16C1F70E9738}" dt="2025-03-16T11:15:15.662" v="1830" actId="478"/>
          <ac:picMkLst>
            <pc:docMk/>
            <pc:sldMk cId="647639287" sldId="281"/>
            <ac:picMk id="4" creationId="{08FC3966-CA6E-5764-7DE7-290C6D9FB949}"/>
          </ac:picMkLst>
        </pc:picChg>
      </pc:sldChg>
      <pc:sldChg chg="delSp modSp add del mod">
        <pc:chgData name="Katie Slusar-Fletcher" userId="6c315051-d186-4c96-b280-82137368f271" providerId="ADAL" clId="{F0214432-1CD5-4A19-94F2-16C1F70E9738}" dt="2025-03-16T11:15:57.597" v="1841" actId="47"/>
        <pc:sldMkLst>
          <pc:docMk/>
          <pc:sldMk cId="3400008356" sldId="282"/>
        </pc:sldMkLst>
        <pc:spChg chg="mod">
          <ac:chgData name="Katie Slusar-Fletcher" userId="6c315051-d186-4c96-b280-82137368f271" providerId="ADAL" clId="{F0214432-1CD5-4A19-94F2-16C1F70E9738}" dt="2025-03-16T11:15:52.235" v="1840" actId="1076"/>
          <ac:spMkLst>
            <pc:docMk/>
            <pc:sldMk cId="3400008356" sldId="282"/>
            <ac:spMk id="2" creationId="{B4CE884B-9384-3F1E-ECED-166A146F5F85}"/>
          </ac:spMkLst>
        </pc:spChg>
        <pc:picChg chg="del">
          <ac:chgData name="Katie Slusar-Fletcher" userId="6c315051-d186-4c96-b280-82137368f271" providerId="ADAL" clId="{F0214432-1CD5-4A19-94F2-16C1F70E9738}" dt="2025-03-16T11:15:38.823" v="1834" actId="478"/>
          <ac:picMkLst>
            <pc:docMk/>
            <pc:sldMk cId="3400008356" sldId="282"/>
            <ac:picMk id="4" creationId="{08FC3966-CA6E-5764-7DE7-290C6D9FB949}"/>
          </ac:picMkLst>
        </pc:picChg>
      </pc:sldChg>
      <pc:sldChg chg="delSp modSp add mod">
        <pc:chgData name="Katie Slusar-Fletcher" userId="6c315051-d186-4c96-b280-82137368f271" providerId="ADAL" clId="{F0214432-1CD5-4A19-94F2-16C1F70E9738}" dt="2025-03-16T11:16:09.180" v="1844" actId="1076"/>
        <pc:sldMkLst>
          <pc:docMk/>
          <pc:sldMk cId="4231150406" sldId="283"/>
        </pc:sldMkLst>
        <pc:spChg chg="mod">
          <ac:chgData name="Katie Slusar-Fletcher" userId="6c315051-d186-4c96-b280-82137368f271" providerId="ADAL" clId="{F0214432-1CD5-4A19-94F2-16C1F70E9738}" dt="2025-03-16T11:16:04.195" v="1843" actId="207"/>
          <ac:spMkLst>
            <pc:docMk/>
            <pc:sldMk cId="4231150406" sldId="283"/>
            <ac:spMk id="2" creationId="{B4CE884B-9384-3F1E-ECED-166A146F5F85}"/>
          </ac:spMkLst>
        </pc:spChg>
        <pc:spChg chg="mod">
          <ac:chgData name="Katie Slusar-Fletcher" userId="6c315051-d186-4c96-b280-82137368f271" providerId="ADAL" clId="{F0214432-1CD5-4A19-94F2-16C1F70E9738}" dt="2025-03-16T11:16:09.180" v="1844" actId="1076"/>
          <ac:spMkLst>
            <pc:docMk/>
            <pc:sldMk cId="4231150406" sldId="283"/>
            <ac:spMk id="9" creationId="{EAE117DB-D0E7-B53B-25B2-514F766D0094}"/>
          </ac:spMkLst>
        </pc:spChg>
        <pc:spChg chg="mod">
          <ac:chgData name="Katie Slusar-Fletcher" userId="6c315051-d186-4c96-b280-82137368f271" providerId="ADAL" clId="{F0214432-1CD5-4A19-94F2-16C1F70E9738}" dt="2025-03-16T11:16:09.180" v="1844" actId="1076"/>
          <ac:spMkLst>
            <pc:docMk/>
            <pc:sldMk cId="4231150406" sldId="283"/>
            <ac:spMk id="15" creationId="{1D576961-8527-6B2D-19B5-71042B754B62}"/>
          </ac:spMkLst>
        </pc:spChg>
        <pc:picChg chg="del">
          <ac:chgData name="Katie Slusar-Fletcher" userId="6c315051-d186-4c96-b280-82137368f271" providerId="ADAL" clId="{F0214432-1CD5-4A19-94F2-16C1F70E9738}" dt="2025-03-16T11:16:00.718" v="1842" actId="478"/>
          <ac:picMkLst>
            <pc:docMk/>
            <pc:sldMk cId="4231150406" sldId="283"/>
            <ac:picMk id="4" creationId="{08FC3966-CA6E-5764-7DE7-290C6D9FB949}"/>
          </ac:picMkLst>
        </pc:picChg>
        <pc:picChg chg="mod">
          <ac:chgData name="Katie Slusar-Fletcher" userId="6c315051-d186-4c96-b280-82137368f271" providerId="ADAL" clId="{F0214432-1CD5-4A19-94F2-16C1F70E9738}" dt="2025-03-16T11:16:09.180" v="1844" actId="1076"/>
          <ac:picMkLst>
            <pc:docMk/>
            <pc:sldMk cId="4231150406" sldId="283"/>
            <ac:picMk id="8" creationId="{71A6C2D7-BE24-8666-2CCA-31D4A25B2AFD}"/>
          </ac:picMkLst>
        </pc:picChg>
        <pc:picChg chg="mod">
          <ac:chgData name="Katie Slusar-Fletcher" userId="6c315051-d186-4c96-b280-82137368f271" providerId="ADAL" clId="{F0214432-1CD5-4A19-94F2-16C1F70E9738}" dt="2025-03-16T11:16:09.180" v="1844" actId="1076"/>
          <ac:picMkLst>
            <pc:docMk/>
            <pc:sldMk cId="4231150406" sldId="283"/>
            <ac:picMk id="11" creationId="{53DBCAB8-C023-B8CF-AD12-52E44BF1B177}"/>
          </ac:picMkLst>
        </pc:picChg>
        <pc:picChg chg="mod">
          <ac:chgData name="Katie Slusar-Fletcher" userId="6c315051-d186-4c96-b280-82137368f271" providerId="ADAL" clId="{F0214432-1CD5-4A19-94F2-16C1F70E9738}" dt="2025-03-16T11:16:09.180" v="1844" actId="1076"/>
          <ac:picMkLst>
            <pc:docMk/>
            <pc:sldMk cId="4231150406" sldId="283"/>
            <ac:picMk id="13" creationId="{39297383-E4D2-F60B-7302-3B63BF5D7019}"/>
          </ac:picMkLst>
        </pc:picChg>
      </pc:sldChg>
      <pc:sldChg chg="delSp modSp add mod">
        <pc:chgData name="Katie Slusar-Fletcher" userId="6c315051-d186-4c96-b280-82137368f271" providerId="ADAL" clId="{F0214432-1CD5-4A19-94F2-16C1F70E9738}" dt="2025-03-16T11:16:25.391" v="1847" actId="1076"/>
        <pc:sldMkLst>
          <pc:docMk/>
          <pc:sldMk cId="940387180" sldId="284"/>
        </pc:sldMkLst>
        <pc:spChg chg="mod">
          <ac:chgData name="Katie Slusar-Fletcher" userId="6c315051-d186-4c96-b280-82137368f271" providerId="ADAL" clId="{F0214432-1CD5-4A19-94F2-16C1F70E9738}" dt="2025-03-16T11:16:16.346" v="1846" actId="207"/>
          <ac:spMkLst>
            <pc:docMk/>
            <pc:sldMk cId="940387180" sldId="284"/>
            <ac:spMk id="2" creationId="{B4CE884B-9384-3F1E-ECED-166A146F5F85}"/>
          </ac:spMkLst>
        </pc:spChg>
        <pc:spChg chg="mod">
          <ac:chgData name="Katie Slusar-Fletcher" userId="6c315051-d186-4c96-b280-82137368f271" providerId="ADAL" clId="{F0214432-1CD5-4A19-94F2-16C1F70E9738}" dt="2025-03-16T11:16:25.391" v="1847" actId="1076"/>
          <ac:spMkLst>
            <pc:docMk/>
            <pc:sldMk cId="940387180" sldId="284"/>
            <ac:spMk id="9" creationId="{EAE117DB-D0E7-B53B-25B2-514F766D0094}"/>
          </ac:spMkLst>
        </pc:spChg>
        <pc:spChg chg="mod">
          <ac:chgData name="Katie Slusar-Fletcher" userId="6c315051-d186-4c96-b280-82137368f271" providerId="ADAL" clId="{F0214432-1CD5-4A19-94F2-16C1F70E9738}" dt="2025-03-16T11:16:25.391" v="1847" actId="1076"/>
          <ac:spMkLst>
            <pc:docMk/>
            <pc:sldMk cId="940387180" sldId="284"/>
            <ac:spMk id="10" creationId="{8E819934-B3B4-2D66-9D9E-FF123C66C13A}"/>
          </ac:spMkLst>
        </pc:spChg>
        <pc:spChg chg="mod">
          <ac:chgData name="Katie Slusar-Fletcher" userId="6c315051-d186-4c96-b280-82137368f271" providerId="ADAL" clId="{F0214432-1CD5-4A19-94F2-16C1F70E9738}" dt="2025-03-16T11:16:25.391" v="1847" actId="1076"/>
          <ac:spMkLst>
            <pc:docMk/>
            <pc:sldMk cId="940387180" sldId="284"/>
            <ac:spMk id="12" creationId="{2DA69F05-C95D-D464-0DBA-861723C9BE51}"/>
          </ac:spMkLst>
        </pc:spChg>
        <pc:spChg chg="mod">
          <ac:chgData name="Katie Slusar-Fletcher" userId="6c315051-d186-4c96-b280-82137368f271" providerId="ADAL" clId="{F0214432-1CD5-4A19-94F2-16C1F70E9738}" dt="2025-03-16T11:16:25.391" v="1847" actId="1076"/>
          <ac:spMkLst>
            <pc:docMk/>
            <pc:sldMk cId="940387180" sldId="284"/>
            <ac:spMk id="15" creationId="{1D576961-8527-6B2D-19B5-71042B754B62}"/>
          </ac:spMkLst>
        </pc:spChg>
        <pc:picChg chg="del">
          <ac:chgData name="Katie Slusar-Fletcher" userId="6c315051-d186-4c96-b280-82137368f271" providerId="ADAL" clId="{F0214432-1CD5-4A19-94F2-16C1F70E9738}" dt="2025-03-16T11:16:12.981" v="1845" actId="478"/>
          <ac:picMkLst>
            <pc:docMk/>
            <pc:sldMk cId="940387180" sldId="284"/>
            <ac:picMk id="4" creationId="{08FC3966-CA6E-5764-7DE7-290C6D9FB949}"/>
          </ac:picMkLst>
        </pc:picChg>
        <pc:picChg chg="mod">
          <ac:chgData name="Katie Slusar-Fletcher" userId="6c315051-d186-4c96-b280-82137368f271" providerId="ADAL" clId="{F0214432-1CD5-4A19-94F2-16C1F70E9738}" dt="2025-03-16T11:16:25.391" v="1847" actId="1076"/>
          <ac:picMkLst>
            <pc:docMk/>
            <pc:sldMk cId="940387180" sldId="284"/>
            <ac:picMk id="5" creationId="{CDC5D2CC-A838-93C8-E324-16E7803B1666}"/>
          </ac:picMkLst>
        </pc:picChg>
        <pc:picChg chg="mod">
          <ac:chgData name="Katie Slusar-Fletcher" userId="6c315051-d186-4c96-b280-82137368f271" providerId="ADAL" clId="{F0214432-1CD5-4A19-94F2-16C1F70E9738}" dt="2025-03-16T11:16:25.391" v="1847" actId="1076"/>
          <ac:picMkLst>
            <pc:docMk/>
            <pc:sldMk cId="940387180" sldId="284"/>
            <ac:picMk id="8" creationId="{B0F266B4-4D2D-4E10-6192-1B494386B177}"/>
          </ac:picMkLst>
        </pc:picChg>
        <pc:picChg chg="mod">
          <ac:chgData name="Katie Slusar-Fletcher" userId="6c315051-d186-4c96-b280-82137368f271" providerId="ADAL" clId="{F0214432-1CD5-4A19-94F2-16C1F70E9738}" dt="2025-03-16T11:16:25.391" v="1847" actId="1076"/>
          <ac:picMkLst>
            <pc:docMk/>
            <pc:sldMk cId="940387180" sldId="284"/>
            <ac:picMk id="17" creationId="{0BAD53A1-27BC-4B15-4DB6-7729C2CF8E3F}"/>
          </ac:picMkLst>
        </pc:picChg>
      </pc:sldChg>
      <pc:sldChg chg="delSp modSp add mod">
        <pc:chgData name="Katie Slusar-Fletcher" userId="6c315051-d186-4c96-b280-82137368f271" providerId="ADAL" clId="{F0214432-1CD5-4A19-94F2-16C1F70E9738}" dt="2025-03-16T11:16:57.935" v="1856" actId="1076"/>
        <pc:sldMkLst>
          <pc:docMk/>
          <pc:sldMk cId="4228669462" sldId="285"/>
        </pc:sldMkLst>
        <pc:spChg chg="mod">
          <ac:chgData name="Katie Slusar-Fletcher" userId="6c315051-d186-4c96-b280-82137368f271" providerId="ADAL" clId="{F0214432-1CD5-4A19-94F2-16C1F70E9738}" dt="2025-03-16T11:16:51.796" v="1854" actId="14100"/>
          <ac:spMkLst>
            <pc:docMk/>
            <pc:sldMk cId="4228669462" sldId="285"/>
            <ac:spMk id="2" creationId="{B4CE884B-9384-3F1E-ECED-166A146F5F85}"/>
          </ac:spMkLst>
        </pc:spChg>
        <pc:spChg chg="mod">
          <ac:chgData name="Katie Slusar-Fletcher" userId="6c315051-d186-4c96-b280-82137368f271" providerId="ADAL" clId="{F0214432-1CD5-4A19-94F2-16C1F70E9738}" dt="2025-03-16T11:16:55.424" v="1855" actId="1076"/>
          <ac:spMkLst>
            <pc:docMk/>
            <pc:sldMk cId="4228669462" sldId="285"/>
            <ac:spMk id="9" creationId="{EAE117DB-D0E7-B53B-25B2-514F766D0094}"/>
          </ac:spMkLst>
        </pc:spChg>
        <pc:spChg chg="mod">
          <ac:chgData name="Katie Slusar-Fletcher" userId="6c315051-d186-4c96-b280-82137368f271" providerId="ADAL" clId="{F0214432-1CD5-4A19-94F2-16C1F70E9738}" dt="2025-03-16T11:16:55.424" v="1855" actId="1076"/>
          <ac:spMkLst>
            <pc:docMk/>
            <pc:sldMk cId="4228669462" sldId="285"/>
            <ac:spMk id="10" creationId="{8E819934-B3B4-2D66-9D9E-FF123C66C13A}"/>
          </ac:spMkLst>
        </pc:spChg>
        <pc:spChg chg="mod">
          <ac:chgData name="Katie Slusar-Fletcher" userId="6c315051-d186-4c96-b280-82137368f271" providerId="ADAL" clId="{F0214432-1CD5-4A19-94F2-16C1F70E9738}" dt="2025-03-16T11:16:57.935" v="1856" actId="1076"/>
          <ac:spMkLst>
            <pc:docMk/>
            <pc:sldMk cId="4228669462" sldId="285"/>
            <ac:spMk id="12" creationId="{2DA69F05-C95D-D464-0DBA-861723C9BE51}"/>
          </ac:spMkLst>
        </pc:spChg>
        <pc:spChg chg="mod">
          <ac:chgData name="Katie Slusar-Fletcher" userId="6c315051-d186-4c96-b280-82137368f271" providerId="ADAL" clId="{F0214432-1CD5-4A19-94F2-16C1F70E9738}" dt="2025-03-16T11:16:55.424" v="1855" actId="1076"/>
          <ac:spMkLst>
            <pc:docMk/>
            <pc:sldMk cId="4228669462" sldId="285"/>
            <ac:spMk id="15" creationId="{1D576961-8527-6B2D-19B5-71042B754B62}"/>
          </ac:spMkLst>
        </pc:spChg>
        <pc:graphicFrameChg chg="mod">
          <ac:chgData name="Katie Slusar-Fletcher" userId="6c315051-d186-4c96-b280-82137368f271" providerId="ADAL" clId="{F0214432-1CD5-4A19-94F2-16C1F70E9738}" dt="2025-03-16T11:16:55.424" v="1855" actId="1076"/>
          <ac:graphicFrameMkLst>
            <pc:docMk/>
            <pc:sldMk cId="4228669462" sldId="285"/>
            <ac:graphicFrameMk id="3" creationId="{3F55DF7F-7A32-85F1-0CBA-45B309C4653E}"/>
          </ac:graphicFrameMkLst>
        </pc:graphicFrameChg>
        <pc:picChg chg="del">
          <ac:chgData name="Katie Slusar-Fletcher" userId="6c315051-d186-4c96-b280-82137368f271" providerId="ADAL" clId="{F0214432-1CD5-4A19-94F2-16C1F70E9738}" dt="2025-03-16T11:16:47.056" v="1852" actId="478"/>
          <ac:picMkLst>
            <pc:docMk/>
            <pc:sldMk cId="4228669462" sldId="285"/>
            <ac:picMk id="4" creationId="{08FC3966-CA6E-5764-7DE7-290C6D9FB949}"/>
          </ac:picMkLst>
        </pc:picChg>
        <pc:picChg chg="mod">
          <ac:chgData name="Katie Slusar-Fletcher" userId="6c315051-d186-4c96-b280-82137368f271" providerId="ADAL" clId="{F0214432-1CD5-4A19-94F2-16C1F70E9738}" dt="2025-03-16T11:16:55.424" v="1855" actId="1076"/>
          <ac:picMkLst>
            <pc:docMk/>
            <pc:sldMk cId="4228669462" sldId="285"/>
            <ac:picMk id="17" creationId="{0BAD53A1-27BC-4B15-4DB6-7729C2CF8E3F}"/>
          </ac:picMkLst>
        </pc:picChg>
      </pc:sldChg>
      <pc:sldChg chg="modSp new mod">
        <pc:chgData name="Katie Slusar-Fletcher" userId="6c315051-d186-4c96-b280-82137368f271" providerId="ADAL" clId="{F0214432-1CD5-4A19-94F2-16C1F70E9738}" dt="2025-03-16T11:24:48.327" v="2110" actId="122"/>
        <pc:sldMkLst>
          <pc:docMk/>
          <pc:sldMk cId="3928714917" sldId="286"/>
        </pc:sldMkLst>
        <pc:spChg chg="mod">
          <ac:chgData name="Katie Slusar-Fletcher" userId="6c315051-d186-4c96-b280-82137368f271" providerId="ADAL" clId="{F0214432-1CD5-4A19-94F2-16C1F70E9738}" dt="2025-03-16T11:17:15.358" v="1882" actId="20577"/>
          <ac:spMkLst>
            <pc:docMk/>
            <pc:sldMk cId="3928714917" sldId="286"/>
            <ac:spMk id="2" creationId="{362B1B47-8C6E-3959-4C5D-217E3A455A6D}"/>
          </ac:spMkLst>
        </pc:spChg>
        <pc:spChg chg="mod">
          <ac:chgData name="Katie Slusar-Fletcher" userId="6c315051-d186-4c96-b280-82137368f271" providerId="ADAL" clId="{F0214432-1CD5-4A19-94F2-16C1F70E9738}" dt="2025-03-16T11:24:48.327" v="2110" actId="122"/>
          <ac:spMkLst>
            <pc:docMk/>
            <pc:sldMk cId="3928714917" sldId="286"/>
            <ac:spMk id="3" creationId="{27D40735-EE93-5E73-49E2-4CF81AB9D546}"/>
          </ac:spMkLst>
        </pc:spChg>
      </pc:sldChg>
      <pc:sldChg chg="addSp modSp new mod">
        <pc:chgData name="Katie Slusar-Fletcher" userId="6c315051-d186-4c96-b280-82137368f271" providerId="ADAL" clId="{F0214432-1CD5-4A19-94F2-16C1F70E9738}" dt="2025-03-16T20:36:49.828" v="3654" actId="14100"/>
        <pc:sldMkLst>
          <pc:docMk/>
          <pc:sldMk cId="2765646472" sldId="287"/>
        </pc:sldMkLst>
        <pc:spChg chg="mod">
          <ac:chgData name="Katie Slusar-Fletcher" userId="6c315051-d186-4c96-b280-82137368f271" providerId="ADAL" clId="{F0214432-1CD5-4A19-94F2-16C1F70E9738}" dt="2025-03-16T20:36:49.828" v="3654" actId="14100"/>
          <ac:spMkLst>
            <pc:docMk/>
            <pc:sldMk cId="2765646472" sldId="287"/>
            <ac:spMk id="2" creationId="{3FFF4393-E89D-8A8A-B884-17677DDB37A5}"/>
          </ac:spMkLst>
        </pc:spChg>
        <pc:spChg chg="mod">
          <ac:chgData name="Katie Slusar-Fletcher" userId="6c315051-d186-4c96-b280-82137368f271" providerId="ADAL" clId="{F0214432-1CD5-4A19-94F2-16C1F70E9738}" dt="2025-03-16T20:36:46.077" v="3653" actId="1076"/>
          <ac:spMkLst>
            <pc:docMk/>
            <pc:sldMk cId="2765646472" sldId="287"/>
            <ac:spMk id="3" creationId="{D312C2E8-46C6-26D6-9A67-EBDE498F917C}"/>
          </ac:spMkLst>
        </pc:spChg>
        <pc:spChg chg="add mod">
          <ac:chgData name="Katie Slusar-Fletcher" userId="6c315051-d186-4c96-b280-82137368f271" providerId="ADAL" clId="{F0214432-1CD5-4A19-94F2-16C1F70E9738}" dt="2025-03-16T20:36:39.020" v="3649" actId="1076"/>
          <ac:spMkLst>
            <pc:docMk/>
            <pc:sldMk cId="2765646472" sldId="287"/>
            <ac:spMk id="7" creationId="{2698C393-E459-30E7-FEB0-0F8CAC53BDDC}"/>
          </ac:spMkLst>
        </pc:spChg>
        <pc:picChg chg="add mod">
          <ac:chgData name="Katie Slusar-Fletcher" userId="6c315051-d186-4c96-b280-82137368f271" providerId="ADAL" clId="{F0214432-1CD5-4A19-94F2-16C1F70E9738}" dt="2025-03-16T20:36:20.250" v="3642" actId="1076"/>
          <ac:picMkLst>
            <pc:docMk/>
            <pc:sldMk cId="2765646472" sldId="287"/>
            <ac:picMk id="5" creationId="{A494B296-8505-AA4C-D0AE-DAE18DC9FA55}"/>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chartUserShapes" Target="../drawings/drawing1.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The internet's impact on my wellbeing</c:v>
                </c:pt>
              </c:strCache>
            </c:strRef>
          </c:tx>
          <c:dPt>
            <c:idx val="0"/>
            <c:bubble3D val="0"/>
            <c:spPr>
              <a:solidFill>
                <a:srgbClr val="71599B"/>
              </a:solidFill>
              <a:ln w="19050">
                <a:solidFill>
                  <a:schemeClr val="lt1"/>
                </a:solidFill>
              </a:ln>
              <a:effectLst/>
            </c:spPr>
            <c:extLst>
              <c:ext xmlns:c16="http://schemas.microsoft.com/office/drawing/2014/chart" uri="{C3380CC4-5D6E-409C-BE32-E72D297353CC}">
                <c16:uniqueId val="{00000001-E4C0-453C-833F-02CF31A83357}"/>
              </c:ext>
            </c:extLst>
          </c:dPt>
          <c:dPt>
            <c:idx val="1"/>
            <c:bubble3D val="0"/>
            <c:spPr>
              <a:solidFill>
                <a:srgbClr val="E59629"/>
              </a:solidFill>
              <a:ln w="19050">
                <a:solidFill>
                  <a:schemeClr val="lt1"/>
                </a:solidFill>
              </a:ln>
              <a:effectLst/>
            </c:spPr>
            <c:extLst>
              <c:ext xmlns:c16="http://schemas.microsoft.com/office/drawing/2014/chart" uri="{C3380CC4-5D6E-409C-BE32-E72D297353CC}">
                <c16:uniqueId val="{00000002-E4C0-453C-833F-02CF31A83357}"/>
              </c:ext>
            </c:extLst>
          </c:dPt>
          <c:cat>
            <c:strRef>
              <c:f>Sheet1!$A$2:$A$3</c:f>
              <c:strCache>
                <c:ptCount val="2"/>
                <c:pt idx="0">
                  <c:v>Positive</c:v>
                </c:pt>
                <c:pt idx="1">
                  <c:v>Negative</c:v>
                </c:pt>
              </c:strCache>
            </c:strRef>
          </c:cat>
          <c:val>
            <c:numRef>
              <c:f>Sheet1!$B$2:$B$3</c:f>
              <c:numCache>
                <c:formatCode>General</c:formatCode>
                <c:ptCount val="2"/>
                <c:pt idx="0">
                  <c:v>59</c:v>
                </c:pt>
                <c:pt idx="1">
                  <c:v>11</c:v>
                </c:pt>
              </c:numCache>
            </c:numRef>
          </c:val>
          <c:extLst>
            <c:ext xmlns:c16="http://schemas.microsoft.com/office/drawing/2014/chart" uri="{C3380CC4-5D6E-409C-BE32-E72D297353CC}">
              <c16:uniqueId val="{00000000-E4C0-453C-833F-02CF31A83357}"/>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283966926526372E-2"/>
          <c:y val="0.21155457463917282"/>
          <c:w val="0.94115984732306679"/>
          <c:h val="0.73126320317862747"/>
        </c:manualLayout>
      </c:layout>
      <c:barChart>
        <c:barDir val="col"/>
        <c:grouping val="clustered"/>
        <c:varyColors val="0"/>
        <c:ser>
          <c:idx val="0"/>
          <c:order val="0"/>
          <c:tx>
            <c:strRef>
              <c:f>Sheet1!$B$1</c:f>
              <c:strCache>
                <c:ptCount val="1"/>
                <c:pt idx="0">
                  <c:v>2023</c:v>
                </c:pt>
              </c:strCache>
            </c:strRef>
          </c:tx>
          <c:spPr>
            <a:solidFill>
              <a:srgbClr val="71599B"/>
            </a:solidFill>
            <a:ln>
              <a:noFill/>
            </a:ln>
            <a:effectLst/>
          </c:spPr>
          <c:invertIfNegative val="0"/>
          <c:dLbls>
            <c:dLbl>
              <c:idx val="0"/>
              <c:tx>
                <c:rich>
                  <a:bodyPr/>
                  <a:lstStyle/>
                  <a:p>
                    <a:fld id="{C243BE75-3D73-41DC-8C14-EEC215ACCC18}"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4FAF-4641-94F1-E24A0ADA1AD1}"/>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spending time online makes me feel confident</c:v>
                </c:pt>
              </c:strCache>
            </c:strRef>
          </c:cat>
          <c:val>
            <c:numRef>
              <c:f>Sheet1!$B$2</c:f>
              <c:numCache>
                <c:formatCode>General</c:formatCode>
                <c:ptCount val="1"/>
                <c:pt idx="0">
                  <c:v>41</c:v>
                </c:pt>
              </c:numCache>
            </c:numRef>
          </c:val>
          <c:extLst>
            <c:ext xmlns:c16="http://schemas.microsoft.com/office/drawing/2014/chart" uri="{C3380CC4-5D6E-409C-BE32-E72D297353CC}">
              <c16:uniqueId val="{00000000-4FAF-4641-94F1-E24A0ADA1AD1}"/>
            </c:ext>
          </c:extLst>
        </c:ser>
        <c:ser>
          <c:idx val="1"/>
          <c:order val="1"/>
          <c:tx>
            <c:strRef>
              <c:f>Sheet1!$C$1</c:f>
              <c:strCache>
                <c:ptCount val="1"/>
                <c:pt idx="0">
                  <c:v>2022</c:v>
                </c:pt>
              </c:strCache>
            </c:strRef>
          </c:tx>
          <c:spPr>
            <a:solidFill>
              <a:srgbClr val="E59629"/>
            </a:solidFill>
            <a:ln>
              <a:noFill/>
            </a:ln>
            <a:effectLst/>
          </c:spPr>
          <c:invertIfNegative val="0"/>
          <c:dPt>
            <c:idx val="0"/>
            <c:invertIfNegative val="0"/>
            <c:bubble3D val="0"/>
            <c:spPr>
              <a:solidFill>
                <a:srgbClr val="E59629"/>
              </a:solidFill>
              <a:ln>
                <a:noFill/>
              </a:ln>
              <a:effectLst/>
            </c:spPr>
            <c:extLst>
              <c:ext xmlns:c16="http://schemas.microsoft.com/office/drawing/2014/chart" uri="{C3380CC4-5D6E-409C-BE32-E72D297353CC}">
                <c16:uniqueId val="{00000002-4FAF-4641-94F1-E24A0ADA1AD1}"/>
              </c:ext>
            </c:extLst>
          </c:dPt>
          <c:dLbls>
            <c:dLbl>
              <c:idx val="0"/>
              <c:tx>
                <c:rich>
                  <a:bodyPr/>
                  <a:lstStyle/>
                  <a:p>
                    <a:fld id="{305F5561-D067-46B0-9AB0-334309DC10B0}"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4FAF-4641-94F1-E24A0ADA1AD1}"/>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spending time online makes me feel confident</c:v>
                </c:pt>
              </c:strCache>
            </c:strRef>
          </c:cat>
          <c:val>
            <c:numRef>
              <c:f>Sheet1!$C$2</c:f>
              <c:numCache>
                <c:formatCode>General</c:formatCode>
                <c:ptCount val="1"/>
                <c:pt idx="0">
                  <c:v>36</c:v>
                </c:pt>
              </c:numCache>
            </c:numRef>
          </c:val>
          <c:extLst>
            <c:ext xmlns:c16="http://schemas.microsoft.com/office/drawing/2014/chart" uri="{C3380CC4-5D6E-409C-BE32-E72D297353CC}">
              <c16:uniqueId val="{00000001-4FAF-4641-94F1-E24A0ADA1AD1}"/>
            </c:ext>
          </c:extLst>
        </c:ser>
        <c:dLbls>
          <c:dLblPos val="inEnd"/>
          <c:showLegendKey val="0"/>
          <c:showVal val="1"/>
          <c:showCatName val="0"/>
          <c:showSerName val="0"/>
          <c:showPercent val="0"/>
          <c:showBubbleSize val="0"/>
        </c:dLbls>
        <c:gapWidth val="154"/>
        <c:overlap val="2"/>
        <c:axId val="651001488"/>
        <c:axId val="2102923343"/>
      </c:barChart>
      <c:catAx>
        <c:axId val="651001488"/>
        <c:scaling>
          <c:orientation val="minMax"/>
        </c:scaling>
        <c:delete val="1"/>
        <c:axPos val="b"/>
        <c:numFmt formatCode="General" sourceLinked="1"/>
        <c:majorTickMark val="none"/>
        <c:minorTickMark val="none"/>
        <c:tickLblPos val="nextTo"/>
        <c:crossAx val="2102923343"/>
        <c:crosses val="autoZero"/>
        <c:auto val="1"/>
        <c:lblAlgn val="ctr"/>
        <c:lblOffset val="100"/>
        <c:noMultiLvlLbl val="0"/>
      </c:catAx>
      <c:valAx>
        <c:axId val="2102923343"/>
        <c:scaling>
          <c:orientation val="minMax"/>
        </c:scaling>
        <c:delete val="1"/>
        <c:axPos val="l"/>
        <c:numFmt formatCode="General" sourceLinked="1"/>
        <c:majorTickMark val="none"/>
        <c:minorTickMark val="none"/>
        <c:tickLblPos val="nextTo"/>
        <c:crossAx val="651001488"/>
        <c:crosses val="autoZero"/>
        <c:crossBetween val="between"/>
      </c:valAx>
      <c:spPr>
        <a:noFill/>
        <a:ln>
          <a:noFill/>
        </a:ln>
        <a:effectLst/>
      </c:spPr>
    </c:plotArea>
    <c:legend>
      <c:legendPos val="t"/>
      <c:layout>
        <c:manualLayout>
          <c:xMode val="edge"/>
          <c:yMode val="edge"/>
          <c:x val="0.2173264926692047"/>
          <c:y val="6.9311793920209573E-3"/>
          <c:w val="0.56534665581021648"/>
          <c:h val="0.16424275500736779"/>
        </c:manualLayout>
      </c:layout>
      <c:overlay val="0"/>
      <c:spPr>
        <a:noFill/>
        <a:ln>
          <a:noFill/>
        </a:ln>
        <a:effectLst/>
      </c:spPr>
      <c:txPr>
        <a:bodyPr rot="0" spcFirstLastPara="1" vertOverflow="ellipsis" vert="horz" wrap="square" anchor="ctr" anchorCtr="1"/>
        <a:lstStyle/>
        <a:p>
          <a:pPr>
            <a:defRPr sz="16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The internet's impact on my wellbeing</c:v>
                </c:pt>
              </c:strCache>
            </c:strRef>
          </c:tx>
          <c:dPt>
            <c:idx val="0"/>
            <c:bubble3D val="0"/>
            <c:spPr>
              <a:solidFill>
                <a:srgbClr val="71599B"/>
              </a:solidFill>
              <a:ln w="19050">
                <a:solidFill>
                  <a:schemeClr val="lt1"/>
                </a:solidFill>
              </a:ln>
              <a:effectLst/>
            </c:spPr>
            <c:extLst>
              <c:ext xmlns:c16="http://schemas.microsoft.com/office/drawing/2014/chart" uri="{C3380CC4-5D6E-409C-BE32-E72D297353CC}">
                <c16:uniqueId val="{00000001-D7B2-4DCD-A2F9-02B55EBBAAEE}"/>
              </c:ext>
            </c:extLst>
          </c:dPt>
          <c:dPt>
            <c:idx val="1"/>
            <c:bubble3D val="0"/>
            <c:spPr>
              <a:solidFill>
                <a:srgbClr val="E59629"/>
              </a:solidFill>
              <a:ln w="19050">
                <a:solidFill>
                  <a:schemeClr val="lt1"/>
                </a:solidFill>
              </a:ln>
              <a:effectLst/>
            </c:spPr>
            <c:extLst>
              <c:ext xmlns:c16="http://schemas.microsoft.com/office/drawing/2014/chart" uri="{C3380CC4-5D6E-409C-BE32-E72D297353CC}">
                <c16:uniqueId val="{00000003-D7B2-4DCD-A2F9-02B55EBBAAEE}"/>
              </c:ext>
            </c:extLst>
          </c:dPt>
          <c:cat>
            <c:strRef>
              <c:f>Sheet1!$A$2:$A$3</c:f>
              <c:strCache>
                <c:ptCount val="2"/>
                <c:pt idx="0">
                  <c:v>Positive</c:v>
                </c:pt>
                <c:pt idx="1">
                  <c:v>Negative</c:v>
                </c:pt>
              </c:strCache>
            </c:strRef>
          </c:cat>
          <c:val>
            <c:numRef>
              <c:f>Sheet1!$B$2:$B$3</c:f>
              <c:numCache>
                <c:formatCode>General</c:formatCode>
                <c:ptCount val="2"/>
                <c:pt idx="0">
                  <c:v>75</c:v>
                </c:pt>
                <c:pt idx="1">
                  <c:v>25</c:v>
                </c:pt>
              </c:numCache>
            </c:numRef>
          </c:val>
          <c:extLst>
            <c:ext xmlns:c16="http://schemas.microsoft.com/office/drawing/2014/chart" uri="{C3380CC4-5D6E-409C-BE32-E72D297353CC}">
              <c16:uniqueId val="{00000004-D7B2-4DCD-A2F9-02B55EBBAAEE}"/>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 Aged 9-10</c:v>
                </c:pt>
              </c:strCache>
            </c:strRef>
          </c:tx>
          <c:spPr>
            <a:solidFill>
              <a:srgbClr val="E5962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Mobile phone (with internet access and apps)</c:v>
                </c:pt>
                <c:pt idx="1">
                  <c:v>Games console</c:v>
                </c:pt>
                <c:pt idx="2">
                  <c:v>PC/Laptop</c:v>
                </c:pt>
                <c:pt idx="3">
                  <c:v>Tablet</c:v>
                </c:pt>
              </c:strCache>
            </c:strRef>
          </c:cat>
          <c:val>
            <c:numRef>
              <c:f>Sheet1!$B$2:$B$5</c:f>
              <c:numCache>
                <c:formatCode>General</c:formatCode>
                <c:ptCount val="4"/>
                <c:pt idx="0">
                  <c:v>67</c:v>
                </c:pt>
                <c:pt idx="1">
                  <c:v>63</c:v>
                </c:pt>
                <c:pt idx="2">
                  <c:v>44</c:v>
                </c:pt>
                <c:pt idx="3">
                  <c:v>64</c:v>
                </c:pt>
              </c:numCache>
            </c:numRef>
          </c:val>
          <c:extLst>
            <c:ext xmlns:c16="http://schemas.microsoft.com/office/drawing/2014/chart" uri="{C3380CC4-5D6E-409C-BE32-E72D297353CC}">
              <c16:uniqueId val="{00000000-3A3D-9E4C-A009-D1791A1BC5B5}"/>
            </c:ext>
          </c:extLst>
        </c:ser>
        <c:ser>
          <c:idx val="1"/>
          <c:order val="1"/>
          <c:tx>
            <c:strRef>
              <c:f>Sheet1!$C$1</c:f>
              <c:strCache>
                <c:ptCount val="1"/>
                <c:pt idx="0">
                  <c:v>% Aged 11-12</c:v>
                </c:pt>
              </c:strCache>
            </c:strRef>
          </c:tx>
          <c:spPr>
            <a:solidFill>
              <a:srgbClr val="71599B"/>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Mobile phone (with internet access and apps)</c:v>
                </c:pt>
                <c:pt idx="1">
                  <c:v>Games console</c:v>
                </c:pt>
                <c:pt idx="2">
                  <c:v>PC/Laptop</c:v>
                </c:pt>
                <c:pt idx="3">
                  <c:v>Tablet</c:v>
                </c:pt>
              </c:strCache>
            </c:strRef>
          </c:cat>
          <c:val>
            <c:numRef>
              <c:f>Sheet1!$C$2:$C$5</c:f>
              <c:numCache>
                <c:formatCode>General</c:formatCode>
                <c:ptCount val="4"/>
                <c:pt idx="0">
                  <c:v>89</c:v>
                </c:pt>
                <c:pt idx="1">
                  <c:v>71</c:v>
                </c:pt>
                <c:pt idx="2">
                  <c:v>59</c:v>
                </c:pt>
                <c:pt idx="3">
                  <c:v>62</c:v>
                </c:pt>
              </c:numCache>
            </c:numRef>
          </c:val>
          <c:extLst>
            <c:ext xmlns:c16="http://schemas.microsoft.com/office/drawing/2014/chart" uri="{C3380CC4-5D6E-409C-BE32-E72D297353CC}">
              <c16:uniqueId val="{00000001-3A3D-9E4C-A009-D1791A1BC5B5}"/>
            </c:ext>
          </c:extLst>
        </c:ser>
        <c:ser>
          <c:idx val="2"/>
          <c:order val="2"/>
          <c:tx>
            <c:strRef>
              <c:f>Sheet1!$D$1</c:f>
              <c:strCache>
                <c:ptCount val="1"/>
                <c:pt idx="0">
                  <c:v>% Aged 13-14</c:v>
                </c:pt>
              </c:strCache>
            </c:strRef>
          </c:tx>
          <c:spPr>
            <a:solidFill>
              <a:srgbClr val="FF3366"/>
            </a:solidFill>
            <a:ln>
              <a:noFill/>
            </a:ln>
            <a:effectLst/>
          </c:spPr>
          <c:invertIfNegative val="0"/>
          <c:dLbls>
            <c:dLbl>
              <c:idx val="0"/>
              <c:tx>
                <c:rich>
                  <a:bodyPr/>
                  <a:lstStyle/>
                  <a:p>
                    <a:fld id="{EF0BA50F-6771-46C8-BC26-23934E83B98E}" type="VALUE">
                      <a:rPr lang="en-US" sz="1400" b="1" smtClean="0">
                        <a:solidFill>
                          <a:schemeClr val="bg1"/>
                        </a:solidFill>
                        <a:latin typeface="Arial" panose="020B0604020202020204" pitchFamily="34" charset="0"/>
                        <a:cs typeface="Arial" panose="020B0604020202020204" pitchFamily="34" charset="0"/>
                      </a:rPr>
                      <a:pPr/>
                      <a:t>[VALUE]</a:t>
                    </a:fld>
                    <a:endParaRPr lang="en-GB"/>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6191-46B3-9537-A45227AE4444}"/>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Mobile phone (with internet access and apps)</c:v>
                </c:pt>
                <c:pt idx="1">
                  <c:v>Games console</c:v>
                </c:pt>
                <c:pt idx="2">
                  <c:v>PC/Laptop</c:v>
                </c:pt>
                <c:pt idx="3">
                  <c:v>Tablet</c:v>
                </c:pt>
              </c:strCache>
            </c:strRef>
          </c:cat>
          <c:val>
            <c:numRef>
              <c:f>Sheet1!$D$2:$D$5</c:f>
              <c:numCache>
                <c:formatCode>General</c:formatCode>
                <c:ptCount val="4"/>
                <c:pt idx="0">
                  <c:v>89</c:v>
                </c:pt>
                <c:pt idx="1">
                  <c:v>68</c:v>
                </c:pt>
                <c:pt idx="2">
                  <c:v>59</c:v>
                </c:pt>
                <c:pt idx="3">
                  <c:v>56</c:v>
                </c:pt>
              </c:numCache>
            </c:numRef>
          </c:val>
          <c:extLst>
            <c:ext xmlns:c16="http://schemas.microsoft.com/office/drawing/2014/chart" uri="{C3380CC4-5D6E-409C-BE32-E72D297353CC}">
              <c16:uniqueId val="{00000000-6191-46B3-9537-A45227AE4444}"/>
            </c:ext>
          </c:extLst>
        </c:ser>
        <c:ser>
          <c:idx val="3"/>
          <c:order val="3"/>
          <c:tx>
            <c:strRef>
              <c:f>Sheet1!$E$1</c:f>
              <c:strCache>
                <c:ptCount val="1"/>
                <c:pt idx="0">
                  <c:v>% Aged 15-17</c:v>
                </c:pt>
              </c:strCache>
            </c:strRef>
          </c:tx>
          <c:spPr>
            <a:solidFill>
              <a:srgbClr val="31CCFD"/>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Mobile phone (with internet access and apps)</c:v>
                </c:pt>
                <c:pt idx="1">
                  <c:v>Games console</c:v>
                </c:pt>
                <c:pt idx="2">
                  <c:v>PC/Laptop</c:v>
                </c:pt>
                <c:pt idx="3">
                  <c:v>Tablet</c:v>
                </c:pt>
              </c:strCache>
            </c:strRef>
          </c:cat>
          <c:val>
            <c:numRef>
              <c:f>Sheet1!$E$2:$E$5</c:f>
              <c:numCache>
                <c:formatCode>General</c:formatCode>
                <c:ptCount val="4"/>
                <c:pt idx="0">
                  <c:v>96</c:v>
                </c:pt>
                <c:pt idx="1">
                  <c:v>70</c:v>
                </c:pt>
                <c:pt idx="2">
                  <c:v>73</c:v>
                </c:pt>
                <c:pt idx="3">
                  <c:v>52</c:v>
                </c:pt>
              </c:numCache>
            </c:numRef>
          </c:val>
          <c:extLst>
            <c:ext xmlns:c16="http://schemas.microsoft.com/office/drawing/2014/chart" uri="{C3380CC4-5D6E-409C-BE32-E72D297353CC}">
              <c16:uniqueId val="{00000002-6191-46B3-9537-A45227AE4444}"/>
            </c:ext>
          </c:extLst>
        </c:ser>
        <c:dLbls>
          <c:dLblPos val="inEnd"/>
          <c:showLegendKey val="0"/>
          <c:showVal val="1"/>
          <c:showCatName val="0"/>
          <c:showSerName val="0"/>
          <c:showPercent val="0"/>
          <c:showBubbleSize val="0"/>
        </c:dLbls>
        <c:gapWidth val="154"/>
        <c:overlap val="2"/>
        <c:axId val="651001488"/>
        <c:axId val="2102923343"/>
      </c:barChart>
      <c:catAx>
        <c:axId val="6510014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crossAx val="2102923343"/>
        <c:crosses val="autoZero"/>
        <c:auto val="1"/>
        <c:lblAlgn val="ctr"/>
        <c:lblOffset val="100"/>
        <c:noMultiLvlLbl val="0"/>
      </c:catAx>
      <c:valAx>
        <c:axId val="2102923343"/>
        <c:scaling>
          <c:orientation val="minMax"/>
        </c:scaling>
        <c:delete val="1"/>
        <c:axPos val="l"/>
        <c:numFmt formatCode="General" sourceLinked="1"/>
        <c:majorTickMark val="none"/>
        <c:minorTickMark val="none"/>
        <c:tickLblPos val="nextTo"/>
        <c:crossAx val="651001488"/>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6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812500234105405"/>
          <c:y val="0.10598721106198629"/>
          <c:w val="0.79592880044131953"/>
          <c:h val="0.76720590635292718"/>
        </c:manualLayout>
      </c:layout>
      <c:barChart>
        <c:barDir val="bar"/>
        <c:grouping val="clustered"/>
        <c:varyColors val="0"/>
        <c:ser>
          <c:idx val="0"/>
          <c:order val="0"/>
          <c:tx>
            <c:strRef>
              <c:f>Sheet1!$B$1</c:f>
              <c:strCache>
                <c:ptCount val="1"/>
                <c:pt idx="0">
                  <c:v>9 to 17s</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dPt>
            <c:idx val="0"/>
            <c:invertIfNegative val="0"/>
            <c:bubble3D val="0"/>
            <c:spPr>
              <a:solidFill>
                <a:srgbClr val="FF3366"/>
              </a:solidFill>
              <a:ln>
                <a:noFill/>
              </a:ln>
              <a:effectLst/>
            </c:spPr>
            <c:extLst>
              <c:ext xmlns:c16="http://schemas.microsoft.com/office/drawing/2014/chart" uri="{C3380CC4-5D6E-409C-BE32-E72D297353CC}">
                <c16:uniqueId val="{00000009-1CCD-400B-8C41-C7E023796129}"/>
              </c:ext>
            </c:extLst>
          </c:dPt>
          <c:dPt>
            <c:idx val="1"/>
            <c:invertIfNegative val="0"/>
            <c:bubble3D val="0"/>
            <c:spPr>
              <a:solidFill>
                <a:srgbClr val="71599B"/>
              </a:solidFill>
              <a:ln>
                <a:noFill/>
              </a:ln>
              <a:effectLst/>
            </c:spPr>
            <c:extLst>
              <c:ext xmlns:c16="http://schemas.microsoft.com/office/drawing/2014/chart" uri="{C3380CC4-5D6E-409C-BE32-E72D297353CC}">
                <c16:uniqueId val="{00000008-1CCD-400B-8C41-C7E023796129}"/>
              </c:ext>
            </c:extLst>
          </c:dPt>
          <c:dPt>
            <c:idx val="2"/>
            <c:invertIfNegative val="0"/>
            <c:bubble3D val="0"/>
            <c:spPr>
              <a:solidFill>
                <a:srgbClr val="31CCFD"/>
              </a:solidFill>
              <a:ln>
                <a:noFill/>
              </a:ln>
              <a:effectLst/>
            </c:spPr>
            <c:extLst>
              <c:ext xmlns:c16="http://schemas.microsoft.com/office/drawing/2014/chart" uri="{C3380CC4-5D6E-409C-BE32-E72D297353CC}">
                <c16:uniqueId val="{00000007-1CCD-400B-8C41-C7E023796129}"/>
              </c:ext>
            </c:extLst>
          </c:dPt>
          <c:dPt>
            <c:idx val="3"/>
            <c:invertIfNegative val="0"/>
            <c:bubble3D val="0"/>
            <c:spPr>
              <a:solidFill>
                <a:srgbClr val="E59629"/>
              </a:solidFill>
              <a:ln>
                <a:noFill/>
              </a:ln>
              <a:effectLst/>
            </c:spPr>
            <c:extLst>
              <c:ext xmlns:c16="http://schemas.microsoft.com/office/drawing/2014/chart" uri="{C3380CC4-5D6E-409C-BE32-E72D297353CC}">
                <c16:uniqueId val="{00000006-1CCD-400B-8C41-C7E023796129}"/>
              </c:ext>
            </c:extLst>
          </c:dPt>
          <c:cat>
            <c:strRef>
              <c:f>Sheet1!$A$2:$A$5</c:f>
              <c:strCache>
                <c:ptCount val="4"/>
                <c:pt idx="0">
                  <c:v>Roblox</c:v>
                </c:pt>
                <c:pt idx="1">
                  <c:v>TikTok</c:v>
                </c:pt>
                <c:pt idx="2">
                  <c:v>WhatsApp</c:v>
                </c:pt>
                <c:pt idx="3">
                  <c:v>YouTube</c:v>
                </c:pt>
              </c:strCache>
            </c:strRef>
          </c:cat>
          <c:val>
            <c:numRef>
              <c:f>Sheet1!$B$2:$B$5</c:f>
              <c:numCache>
                <c:formatCode>General</c:formatCode>
                <c:ptCount val="4"/>
                <c:pt idx="0">
                  <c:v>36</c:v>
                </c:pt>
                <c:pt idx="1">
                  <c:v>46</c:v>
                </c:pt>
                <c:pt idx="2">
                  <c:v>63</c:v>
                </c:pt>
                <c:pt idx="3">
                  <c:v>70</c:v>
                </c:pt>
              </c:numCache>
            </c:numRef>
          </c:val>
          <c:extLst>
            <c:ext xmlns:c16="http://schemas.microsoft.com/office/drawing/2014/chart" uri="{C3380CC4-5D6E-409C-BE32-E72D297353CC}">
              <c16:uniqueId val="{00000000-1CCD-400B-8C41-C7E023796129}"/>
            </c:ext>
          </c:extLst>
        </c:ser>
        <c:dLbls>
          <c:showLegendKey val="0"/>
          <c:showVal val="0"/>
          <c:showCatName val="0"/>
          <c:showSerName val="0"/>
          <c:showPercent val="0"/>
          <c:showBubbleSize val="0"/>
        </c:dLbls>
        <c:gapWidth val="100"/>
        <c:axId val="990014847"/>
        <c:axId val="669725008"/>
      </c:barChart>
      <c:catAx>
        <c:axId val="990014847"/>
        <c:scaling>
          <c:orientation val="minMax"/>
        </c:scaling>
        <c:delete val="0"/>
        <c:axPos val="l"/>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crossAx val="669725008"/>
        <c:crosses val="autoZero"/>
        <c:auto val="1"/>
        <c:lblAlgn val="ctr"/>
        <c:lblOffset val="100"/>
        <c:noMultiLvlLbl val="0"/>
      </c:catAx>
      <c:valAx>
        <c:axId val="669725008"/>
        <c:scaling>
          <c:orientation val="minMax"/>
        </c:scaling>
        <c:delete val="1"/>
        <c:axPos val="b"/>
        <c:numFmt formatCode="General" sourceLinked="1"/>
        <c:majorTickMark val="none"/>
        <c:minorTickMark val="none"/>
        <c:tickLblPos val="nextTo"/>
        <c:crossAx val="990014847"/>
        <c:crosses val="autoZero"/>
        <c:crossBetween val="between"/>
      </c:valAx>
      <c:spPr>
        <a:noFill/>
        <a:ln w="25400">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userShapes r:id="rId4"/>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 9-10s</c:v>
                </c:pt>
              </c:strCache>
            </c:strRef>
          </c:tx>
          <c:spPr>
            <a:solidFill>
              <a:srgbClr val="E5962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Spent too much time online</c:v>
                </c:pt>
              </c:strCache>
            </c:strRef>
          </c:cat>
          <c:val>
            <c:numRef>
              <c:f>Sheet1!$B$2</c:f>
              <c:numCache>
                <c:formatCode>General</c:formatCode>
                <c:ptCount val="1"/>
                <c:pt idx="0">
                  <c:v>38</c:v>
                </c:pt>
              </c:numCache>
            </c:numRef>
          </c:val>
          <c:extLst>
            <c:ext xmlns:c16="http://schemas.microsoft.com/office/drawing/2014/chart" uri="{C3380CC4-5D6E-409C-BE32-E72D297353CC}">
              <c16:uniqueId val="{00000000-AD01-46D1-BBDE-5B90D7B21546}"/>
            </c:ext>
          </c:extLst>
        </c:ser>
        <c:ser>
          <c:idx val="1"/>
          <c:order val="1"/>
          <c:tx>
            <c:strRef>
              <c:f>Sheet1!$C$1</c:f>
              <c:strCache>
                <c:ptCount val="1"/>
                <c:pt idx="0">
                  <c:v>% 11-12s</c:v>
                </c:pt>
              </c:strCache>
            </c:strRef>
          </c:tx>
          <c:spPr>
            <a:solidFill>
              <a:srgbClr val="71599B"/>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Spent too much time online</c:v>
                </c:pt>
              </c:strCache>
            </c:strRef>
          </c:cat>
          <c:val>
            <c:numRef>
              <c:f>Sheet1!$C$2</c:f>
              <c:numCache>
                <c:formatCode>General</c:formatCode>
                <c:ptCount val="1"/>
                <c:pt idx="0">
                  <c:v>46</c:v>
                </c:pt>
              </c:numCache>
            </c:numRef>
          </c:val>
          <c:extLst>
            <c:ext xmlns:c16="http://schemas.microsoft.com/office/drawing/2014/chart" uri="{C3380CC4-5D6E-409C-BE32-E72D297353CC}">
              <c16:uniqueId val="{00000001-AD01-46D1-BBDE-5B90D7B21546}"/>
            </c:ext>
          </c:extLst>
        </c:ser>
        <c:ser>
          <c:idx val="2"/>
          <c:order val="2"/>
          <c:tx>
            <c:strRef>
              <c:f>Sheet1!$D$1</c:f>
              <c:strCache>
                <c:ptCount val="1"/>
                <c:pt idx="0">
                  <c:v>% 13-14s</c:v>
                </c:pt>
              </c:strCache>
            </c:strRef>
          </c:tx>
          <c:spPr>
            <a:solidFill>
              <a:srgbClr val="F4D639"/>
            </a:solidFill>
            <a:ln>
              <a:noFill/>
            </a:ln>
            <a:effectLst/>
          </c:spPr>
          <c:invertIfNegative val="0"/>
          <c:dPt>
            <c:idx val="0"/>
            <c:invertIfNegative val="0"/>
            <c:bubble3D val="0"/>
            <c:spPr>
              <a:solidFill>
                <a:srgbClr val="FF3366"/>
              </a:solidFill>
              <a:ln>
                <a:noFill/>
              </a:ln>
              <a:effectLst/>
            </c:spPr>
            <c:extLst>
              <c:ext xmlns:c16="http://schemas.microsoft.com/office/drawing/2014/chart" uri="{C3380CC4-5D6E-409C-BE32-E72D297353CC}">
                <c16:uniqueId val="{00000004-AD01-46D1-BBDE-5B90D7B21546}"/>
              </c:ext>
            </c:extLst>
          </c:dPt>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Spent too much time online</c:v>
                </c:pt>
              </c:strCache>
            </c:strRef>
          </c:cat>
          <c:val>
            <c:numRef>
              <c:f>Sheet1!$D$2</c:f>
              <c:numCache>
                <c:formatCode>General</c:formatCode>
                <c:ptCount val="1"/>
                <c:pt idx="0">
                  <c:v>40</c:v>
                </c:pt>
              </c:numCache>
            </c:numRef>
          </c:val>
          <c:extLst>
            <c:ext xmlns:c16="http://schemas.microsoft.com/office/drawing/2014/chart" uri="{C3380CC4-5D6E-409C-BE32-E72D297353CC}">
              <c16:uniqueId val="{00000002-AD01-46D1-BBDE-5B90D7B21546}"/>
            </c:ext>
          </c:extLst>
        </c:ser>
        <c:ser>
          <c:idx val="3"/>
          <c:order val="3"/>
          <c:tx>
            <c:strRef>
              <c:f>Sheet1!$E$1</c:f>
              <c:strCache>
                <c:ptCount val="1"/>
                <c:pt idx="0">
                  <c:v>% 15-17s</c:v>
                </c:pt>
              </c:strCache>
            </c:strRef>
          </c:tx>
          <c:spPr>
            <a:solidFill>
              <a:srgbClr val="31CCFD"/>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Spent too much time online</c:v>
                </c:pt>
              </c:strCache>
            </c:strRef>
          </c:cat>
          <c:val>
            <c:numRef>
              <c:f>Sheet1!$E$2</c:f>
              <c:numCache>
                <c:formatCode>General</c:formatCode>
                <c:ptCount val="1"/>
                <c:pt idx="0">
                  <c:v>40</c:v>
                </c:pt>
              </c:numCache>
            </c:numRef>
          </c:val>
          <c:extLst>
            <c:ext xmlns:c16="http://schemas.microsoft.com/office/drawing/2014/chart" uri="{C3380CC4-5D6E-409C-BE32-E72D297353CC}">
              <c16:uniqueId val="{00000003-AD01-46D1-BBDE-5B90D7B21546}"/>
            </c:ext>
          </c:extLst>
        </c:ser>
        <c:dLbls>
          <c:dLblPos val="inEnd"/>
          <c:showLegendKey val="0"/>
          <c:showVal val="1"/>
          <c:showCatName val="0"/>
          <c:showSerName val="0"/>
          <c:showPercent val="0"/>
          <c:showBubbleSize val="0"/>
        </c:dLbls>
        <c:gapWidth val="154"/>
        <c:overlap val="2"/>
        <c:axId val="651001488"/>
        <c:axId val="2102923343"/>
      </c:barChart>
      <c:catAx>
        <c:axId val="651001488"/>
        <c:scaling>
          <c:orientation val="minMax"/>
        </c:scaling>
        <c:delete val="1"/>
        <c:axPos val="b"/>
        <c:numFmt formatCode="General" sourceLinked="1"/>
        <c:majorTickMark val="none"/>
        <c:minorTickMark val="none"/>
        <c:tickLblPos val="nextTo"/>
        <c:crossAx val="2102923343"/>
        <c:crosses val="autoZero"/>
        <c:auto val="1"/>
        <c:lblAlgn val="ctr"/>
        <c:lblOffset val="100"/>
        <c:noMultiLvlLbl val="0"/>
      </c:catAx>
      <c:valAx>
        <c:axId val="2102923343"/>
        <c:scaling>
          <c:orientation val="minMax"/>
        </c:scaling>
        <c:delete val="1"/>
        <c:axPos val="l"/>
        <c:numFmt formatCode="General" sourceLinked="1"/>
        <c:majorTickMark val="none"/>
        <c:minorTickMark val="none"/>
        <c:tickLblPos val="nextTo"/>
        <c:crossAx val="651001488"/>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6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20">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0.76255</cdr:x>
      <cdr:y>0.33304</cdr:y>
    </cdr:from>
    <cdr:to>
      <cdr:x>0.85176</cdr:x>
      <cdr:y>0.44737</cdr:y>
    </cdr:to>
    <cdr:sp macro="" textlink="">
      <cdr:nvSpPr>
        <cdr:cNvPr id="2" name="TextBox 9">
          <a:extLst xmlns:a="http://schemas.openxmlformats.org/drawingml/2006/main">
            <a:ext uri="{FF2B5EF4-FFF2-40B4-BE49-F238E27FC236}">
              <a16:creationId xmlns:a16="http://schemas.microsoft.com/office/drawing/2014/main" id="{9F33A900-7A03-81DD-BF66-D6B2A62CD560}"/>
            </a:ext>
          </a:extLst>
        </cdr:cNvPr>
        <cdr:cNvSpPr txBox="1"/>
      </cdr:nvSpPr>
      <cdr:spPr>
        <a:xfrm xmlns:a="http://schemas.openxmlformats.org/drawingml/2006/main">
          <a:off x="6415401" y="1210436"/>
          <a:ext cx="750526" cy="415498"/>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GB" sz="2100" b="1" dirty="0">
              <a:solidFill>
                <a:srgbClr val="31CCFD"/>
              </a:solidFill>
              <a:latin typeface="Montserrat" panose="00000500000000000000" pitchFamily="50" charset="0"/>
            </a:rPr>
            <a:t>63%</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C7B620-D651-48BB-9D8D-227803E3B19A}" type="datetimeFigureOut">
              <a:rPr lang="en-GB" smtClean="0"/>
              <a:t>25/03/2025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37EB79-6BB6-41CC-976B-658853D34771}" type="slidenum">
              <a:rPr lang="en-GB" smtClean="0"/>
              <a:t>‹#›</a:t>
            </a:fld>
            <a:endParaRPr lang="en-GB"/>
          </a:p>
        </p:txBody>
      </p:sp>
    </p:spTree>
    <p:extLst>
      <p:ext uri="{BB962C8B-B14F-4D97-AF65-F5344CB8AC3E}">
        <p14:creationId xmlns:p14="http://schemas.microsoft.com/office/powerpoint/2010/main" val="4026423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2</a:t>
            </a:fld>
            <a:endParaRPr lang="en-GB"/>
          </a:p>
        </p:txBody>
      </p:sp>
    </p:spTree>
    <p:extLst>
      <p:ext uri="{BB962C8B-B14F-4D97-AF65-F5344CB8AC3E}">
        <p14:creationId xmlns:p14="http://schemas.microsoft.com/office/powerpoint/2010/main" val="3881034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3</a:t>
            </a:fld>
            <a:endParaRPr lang="en-GB"/>
          </a:p>
        </p:txBody>
      </p:sp>
    </p:spTree>
    <p:extLst>
      <p:ext uri="{BB962C8B-B14F-4D97-AF65-F5344CB8AC3E}">
        <p14:creationId xmlns:p14="http://schemas.microsoft.com/office/powerpoint/2010/main" val="3143476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6</a:t>
            </a:fld>
            <a:endParaRPr lang="en-GB"/>
          </a:p>
        </p:txBody>
      </p:sp>
    </p:spTree>
    <p:extLst>
      <p:ext uri="{BB962C8B-B14F-4D97-AF65-F5344CB8AC3E}">
        <p14:creationId xmlns:p14="http://schemas.microsoft.com/office/powerpoint/2010/main" val="1937849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37EB79-6BB6-41CC-976B-658853D34771}" type="slidenum">
              <a:rPr lang="en-GB" smtClean="0"/>
              <a:t>7</a:t>
            </a:fld>
            <a:endParaRPr lang="en-GB"/>
          </a:p>
        </p:txBody>
      </p:sp>
    </p:spTree>
    <p:extLst>
      <p:ext uri="{BB962C8B-B14F-4D97-AF65-F5344CB8AC3E}">
        <p14:creationId xmlns:p14="http://schemas.microsoft.com/office/powerpoint/2010/main" val="1716717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37EB79-6BB6-41CC-976B-658853D34771}" type="slidenum">
              <a:rPr lang="en-GB" smtClean="0"/>
              <a:t>9</a:t>
            </a:fld>
            <a:endParaRPr lang="en-GB"/>
          </a:p>
        </p:txBody>
      </p:sp>
    </p:spTree>
    <p:extLst>
      <p:ext uri="{BB962C8B-B14F-4D97-AF65-F5344CB8AC3E}">
        <p14:creationId xmlns:p14="http://schemas.microsoft.com/office/powerpoint/2010/main" val="40276371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37EB79-6BB6-41CC-976B-658853D34771}" type="slidenum">
              <a:rPr lang="en-GB" smtClean="0"/>
              <a:t>10</a:t>
            </a:fld>
            <a:endParaRPr lang="en-GB"/>
          </a:p>
        </p:txBody>
      </p:sp>
    </p:spTree>
    <p:extLst>
      <p:ext uri="{BB962C8B-B14F-4D97-AF65-F5344CB8AC3E}">
        <p14:creationId xmlns:p14="http://schemas.microsoft.com/office/powerpoint/2010/main" val="20034546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B0C0C"/>
                </a:solidFill>
                <a:effectLst/>
                <a:latin typeface="GDS Transport"/>
              </a:rPr>
              <a:t>The Act will give providers new duties to implement systems and processes to reduce risks their services are used for illegal activity, and to take down illegal content when it does appear. </a:t>
            </a:r>
          </a:p>
          <a:p>
            <a:pPr algn="l"/>
            <a:endParaRPr lang="en-GB" b="0" i="0" dirty="0">
              <a:solidFill>
                <a:srgbClr val="0B0C0C"/>
              </a:solidFill>
              <a:effectLst/>
              <a:latin typeface="GDS Transport"/>
            </a:endParaRPr>
          </a:p>
          <a:p>
            <a:pPr algn="l"/>
            <a:r>
              <a:rPr lang="en-GB" b="0" i="0" dirty="0">
                <a:solidFill>
                  <a:srgbClr val="0B0C0C"/>
                </a:solidFill>
                <a:effectLst/>
                <a:latin typeface="GDS Transport"/>
              </a:rPr>
              <a:t>The strongest protections in the Act have been designed for children. Platforms will be required to prevent children from accessing harmful and age-inappropriate content and provide parents and children with clear and accessible ways to report problems online when they do arise.</a:t>
            </a:r>
          </a:p>
          <a:p>
            <a:pPr algn="l"/>
            <a:endParaRPr lang="en-GB" dirty="0">
              <a:solidFill>
                <a:srgbClr val="0B0C0C"/>
              </a:solidFill>
              <a:latin typeface="GDS Transport"/>
            </a:endParaRPr>
          </a:p>
          <a:p>
            <a:pPr algn="l"/>
            <a:r>
              <a:rPr lang="en-GB" b="1" i="0" dirty="0">
                <a:solidFill>
                  <a:srgbClr val="0B0C0C"/>
                </a:solidFill>
                <a:effectLst/>
                <a:latin typeface="GDS Transport"/>
              </a:rPr>
              <a:t>Coming soon- </a:t>
            </a:r>
            <a:r>
              <a:rPr lang="en-GB" b="0" i="0" dirty="0">
                <a:solidFill>
                  <a:srgbClr val="0B0C0C"/>
                </a:solidFill>
                <a:effectLst/>
                <a:latin typeface="GDS Transport"/>
              </a:rPr>
              <a:t>More safety checks on a child’s age including facial recognition rather than just text in boxes.</a:t>
            </a:r>
          </a:p>
        </p:txBody>
      </p:sp>
      <p:sp>
        <p:nvSpPr>
          <p:cNvPr id="4" name="Slide Number Placeholder 3"/>
          <p:cNvSpPr>
            <a:spLocks noGrp="1"/>
          </p:cNvSpPr>
          <p:nvPr>
            <p:ph type="sldNum" sz="quarter" idx="5"/>
          </p:nvPr>
        </p:nvSpPr>
        <p:spPr/>
        <p:txBody>
          <a:bodyPr/>
          <a:lstStyle/>
          <a:p>
            <a:fld id="{7437EB79-6BB6-41CC-976B-658853D34771}" type="slidenum">
              <a:rPr lang="en-GB" smtClean="0"/>
              <a:t>13</a:t>
            </a:fld>
            <a:endParaRPr lang="en-GB"/>
          </a:p>
        </p:txBody>
      </p:sp>
    </p:spTree>
    <p:extLst>
      <p:ext uri="{BB962C8B-B14F-4D97-AF65-F5344CB8AC3E}">
        <p14:creationId xmlns:p14="http://schemas.microsoft.com/office/powerpoint/2010/main" val="20016595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Secondary school policy – if it happened outside school, we will give you information on what to do but not follow it anything that is not directly a school matter. We would always recommend that you go to the police. </a:t>
            </a:r>
          </a:p>
        </p:txBody>
      </p:sp>
      <p:sp>
        <p:nvSpPr>
          <p:cNvPr id="4" name="Slide Number Placeholder 3"/>
          <p:cNvSpPr>
            <a:spLocks noGrp="1"/>
          </p:cNvSpPr>
          <p:nvPr>
            <p:ph type="sldNum" sz="quarter" idx="5"/>
          </p:nvPr>
        </p:nvSpPr>
        <p:spPr/>
        <p:txBody>
          <a:bodyPr/>
          <a:lstStyle/>
          <a:p>
            <a:fld id="{7437EB79-6BB6-41CC-976B-658853D34771}" type="slidenum">
              <a:rPr lang="en-GB" smtClean="0"/>
              <a:t>14</a:t>
            </a:fld>
            <a:endParaRPr lang="en-GB"/>
          </a:p>
        </p:txBody>
      </p:sp>
    </p:spTree>
    <p:extLst>
      <p:ext uri="{BB962C8B-B14F-4D97-AF65-F5344CB8AC3E}">
        <p14:creationId xmlns:p14="http://schemas.microsoft.com/office/powerpoint/2010/main" val="26907337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37EB79-6BB6-41CC-976B-658853D34771}" type="slidenum">
              <a:rPr lang="en-GB" smtClean="0"/>
              <a:t>17</a:t>
            </a:fld>
            <a:endParaRPr lang="en-GB"/>
          </a:p>
        </p:txBody>
      </p:sp>
    </p:spTree>
    <p:extLst>
      <p:ext uri="{BB962C8B-B14F-4D97-AF65-F5344CB8AC3E}">
        <p14:creationId xmlns:p14="http://schemas.microsoft.com/office/powerpoint/2010/main" val="32389030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Although we mentioned some harms that could come with the risks we just talked about, it’s really important to remember that risk does not always equal harm. A child riding their bike without training wheels is a risk, but it often leads to more confidence and independence. This is true for a lot of online activities as well.</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These positive actions can limit risks from becoming harmful:</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Understand the risks and the likelihood of them leading to harm;</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Communicate regularly with normal conversations about your child’s digital life – in the same way you might ask about their day at school;</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Keep risks in proportion. Although you might worry about online harms, for example, taking away their device is often more harmful than good as you also take away the benefits they experience.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Agree on helpful mediation strategies with your child for if a risk starts to feel harmful – such as talking to you or using block and reporting features.</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Develop coping strategies to foster resilience. Again, this could include blocking or reporting content or users, or it could be taking a screen break or limiting their time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21</a:t>
            </a:fld>
            <a:endParaRPr lang="en-GB"/>
          </a:p>
        </p:txBody>
      </p:sp>
    </p:spTree>
    <p:extLst>
      <p:ext uri="{BB962C8B-B14F-4D97-AF65-F5344CB8AC3E}">
        <p14:creationId xmlns:p14="http://schemas.microsoft.com/office/powerpoint/2010/main" val="2681073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 might have seen some online challenges and trends recently, or you might remember trends like planking and flash mob dances that were popular years ago.</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These types of challenges attract many children but while most of them are harmless, some can be dangerous.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In Internet Matters’ survey, around 1 in 5 children aged 9-17 said they had come across content that promoted dangerous stunts or challenges. It’s important to remember that this is self-reported, and some children might see this content without </a:t>
            </a:r>
            <a:r>
              <a:rPr lang="en-US" sz="1800" dirty="0" err="1">
                <a:solidFill>
                  <a:srgbClr val="000000"/>
                </a:solidFill>
                <a:effectLst/>
                <a:latin typeface="Arial" panose="020B0604020202020204" pitchFamily="34" charset="0"/>
                <a:ea typeface="Arial" panose="020B0604020202020204" pitchFamily="34" charset="0"/>
              </a:rPr>
              <a:t>realising</a:t>
            </a:r>
            <a:r>
              <a:rPr lang="en-US" sz="1800" dirty="0">
                <a:solidFill>
                  <a:srgbClr val="000000"/>
                </a:solidFill>
                <a:effectLst/>
                <a:latin typeface="Arial" panose="020B0604020202020204" pitchFamily="34" charset="0"/>
                <a:ea typeface="Arial" panose="020B0604020202020204" pitchFamily="34" charset="0"/>
              </a:rPr>
              <a:t> it’s dangerous.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You’ll see a lot of these trends on social media, so it’s </a:t>
            </a:r>
            <a:r>
              <a:rPr lang="en-US" sz="1800" i="1" dirty="0">
                <a:solidFill>
                  <a:srgbClr val="000000"/>
                </a:solidFill>
                <a:effectLst/>
                <a:latin typeface="Arial" panose="020B0604020202020204" pitchFamily="34" charset="0"/>
                <a:ea typeface="Arial" panose="020B0604020202020204" pitchFamily="34" charset="0"/>
              </a:rPr>
              <a:t>really</a:t>
            </a:r>
            <a:r>
              <a:rPr lang="en-US" sz="1800" dirty="0">
                <a:solidFill>
                  <a:srgbClr val="000000"/>
                </a:solidFill>
                <a:effectLst/>
                <a:latin typeface="Arial" panose="020B0604020202020204" pitchFamily="34" charset="0"/>
                <a:ea typeface="Arial" panose="020B0604020202020204" pitchFamily="34" charset="0"/>
              </a:rPr>
              <a:t> important that you talk to your child about dangerous challenges. You can find more guidance about how to safely talk about this issue at InternetMatters.org or by scanning the QR code on screen.</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22</a:t>
            </a:fld>
            <a:endParaRPr lang="en-GB"/>
          </a:p>
        </p:txBody>
      </p:sp>
    </p:spTree>
    <p:extLst>
      <p:ext uri="{BB962C8B-B14F-4D97-AF65-F5344CB8AC3E}">
        <p14:creationId xmlns:p14="http://schemas.microsoft.com/office/powerpoint/2010/main" val="18259203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 common issue that a lot of parents worry about is cyberbullying (or bullying that happens online). The biggest thing to remember about it is that it’s so much more difficult to escape than ‘traditional’ bullying. And, actually, a lot of offline bullying then continues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Cyberbullying can happen between friends or strangers and can happen on social media, in video games, through messaging apps, in comment sections, and basically anywhere where people interact with others.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About 1 in 10 children say they have experienced online bullying, and this number increases with children who have SEN needs or similar vulnerabilities.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Talking about cyberbullying, including what it looks like and how to take action against it, is important. If you scan the QR code, you can access Internet Matters’ conversation guide.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 can also set parental controls to limit contact, </a:t>
            </a:r>
            <a:r>
              <a:rPr lang="en-US" sz="1800" dirty="0" err="1">
                <a:solidFill>
                  <a:srgbClr val="000000"/>
                </a:solidFill>
                <a:effectLst/>
                <a:latin typeface="Arial" panose="020B0604020202020204" pitchFamily="34" charset="0"/>
                <a:ea typeface="Arial" panose="020B0604020202020204" pitchFamily="34" charset="0"/>
              </a:rPr>
              <a:t>customise</a:t>
            </a:r>
            <a:r>
              <a:rPr lang="en-US" sz="1800" dirty="0">
                <a:solidFill>
                  <a:srgbClr val="000000"/>
                </a:solidFill>
                <a:effectLst/>
                <a:latin typeface="Arial" panose="020B0604020202020204" pitchFamily="34" charset="0"/>
                <a:ea typeface="Arial" panose="020B0604020202020204" pitchFamily="34" charset="0"/>
              </a:rPr>
              <a:t> disallowed words and show your child how to report or block bullies.</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23</a:t>
            </a:fld>
            <a:endParaRPr lang="en-GB"/>
          </a:p>
        </p:txBody>
      </p:sp>
    </p:spTree>
    <p:extLst>
      <p:ext uri="{BB962C8B-B14F-4D97-AF65-F5344CB8AC3E}">
        <p14:creationId xmlns:p14="http://schemas.microsoft.com/office/powerpoint/2010/main" val="5258443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Children’s Commissioner for England ran a survey which found that over a quarter of children had seen porn by age 11; 10% had seen it by age 9. And the average age children first see pornography is 13. This could be through curiosity or stumbling across the content by accident through ads on other websites. Their friends might also share this content with them.</a:t>
            </a:r>
          </a:p>
          <a:p>
            <a:pPr marL="0" marR="0">
              <a:spcBef>
                <a:spcPts val="0"/>
              </a:spcBef>
              <a:spcAft>
                <a:spcPts val="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spcBef>
                <a:spcPts val="0"/>
              </a:spcBef>
              <a:spcAft>
                <a:spcPts val="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An Internet Matters survey of children aged 9-17 found that 1 in 10 reported seeing pornography or violent content online. As children grow and if a child has SEND needs – including autism, sensory impairments, communication needs, ADHD and even dyslexia or physical disabilities – they are more likely to come across this content.</a:t>
            </a:r>
          </a:p>
          <a:p>
            <a:pPr marL="0" marR="0">
              <a:spcBef>
                <a:spcPts val="0"/>
              </a:spcBef>
              <a:spcAft>
                <a:spcPts val="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spcBef>
                <a:spcPts val="0"/>
              </a:spcBef>
              <a:spcAft>
                <a:spcPts val="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Unfortunately, if children see a lot of this content, they can become desensitised, which means it’s harder for them to recognise when something is harmful. So, setting parental controls on broadband and mobile, talking to them about why some content is not appropriate and showing them how to use reporting tools is really important. Especially if inappropriate content makes its way through a filter that should have stopped it; this helps the platform strengthen these filters and protect users who do not want to see such content.</a:t>
            </a:r>
          </a:p>
        </p:txBody>
      </p:sp>
      <p:sp>
        <p:nvSpPr>
          <p:cNvPr id="4" name="Slide Number Placeholder 3"/>
          <p:cNvSpPr>
            <a:spLocks noGrp="1"/>
          </p:cNvSpPr>
          <p:nvPr>
            <p:ph type="sldNum" sz="quarter" idx="5"/>
          </p:nvPr>
        </p:nvSpPr>
        <p:spPr/>
        <p:txBody>
          <a:bodyPr/>
          <a:lstStyle/>
          <a:p>
            <a:fld id="{5912F86D-1CBB-4457-8A13-AFA47789A512}" type="slidenum">
              <a:rPr lang="en-GB" smtClean="0"/>
              <a:t>24</a:t>
            </a:fld>
            <a:endParaRPr lang="en-GB"/>
          </a:p>
        </p:txBody>
      </p:sp>
    </p:spTree>
    <p:extLst>
      <p:ext uri="{BB962C8B-B14F-4D97-AF65-F5344CB8AC3E}">
        <p14:creationId xmlns:p14="http://schemas.microsoft.com/office/powerpoint/2010/main" val="26855834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 last issue we’ll look at today is spending too much time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Internet Matters asked 9-17-year-olds to identify issues they’ve experienced online. Of the 25 options, 41% said they spent too much time online – and this was the most highly reported issue of all listed.</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As much as parents often think their children spend too much time online, this research shows that children </a:t>
            </a:r>
            <a:r>
              <a:rPr lang="en-US" sz="1800" dirty="0" err="1">
                <a:solidFill>
                  <a:srgbClr val="000000"/>
                </a:solidFill>
                <a:effectLst/>
                <a:latin typeface="Arial" panose="020B0604020202020204" pitchFamily="34" charset="0"/>
                <a:ea typeface="Arial" panose="020B0604020202020204" pitchFamily="34" charset="0"/>
              </a:rPr>
              <a:t>recognise</a:t>
            </a:r>
            <a:r>
              <a:rPr lang="en-US" sz="1800" dirty="0">
                <a:solidFill>
                  <a:srgbClr val="000000"/>
                </a:solidFill>
                <a:effectLst/>
                <a:latin typeface="Arial" panose="020B0604020202020204" pitchFamily="34" charset="0"/>
                <a:ea typeface="Arial" panose="020B0604020202020204" pitchFamily="34" charset="0"/>
              </a:rPr>
              <a:t> this as well. They just might not yet have the ability to regulate themselves to have a more balanced digital experience, which is why it’s important to set parental controls and screen time limits in their apps and games.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It’s also important to help them use their devices for a range of purposes such as learning and creating rather than just consuming content.</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 can scan the QR code for Internet Matters’ guide to balancing screen time if you need more support.</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25</a:t>
            </a:fld>
            <a:endParaRPr lang="en-GB"/>
          </a:p>
        </p:txBody>
      </p:sp>
    </p:spTree>
    <p:extLst>
      <p:ext uri="{BB962C8B-B14F-4D97-AF65-F5344CB8AC3E}">
        <p14:creationId xmlns:p14="http://schemas.microsoft.com/office/powerpoint/2010/main" val="28520092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41678" y="251710"/>
            <a:ext cx="5460643" cy="1784194"/>
          </a:xfrm>
        </p:spPr>
        <p:txBody>
          <a:bodyPr anchor="b"/>
          <a:lstStyle>
            <a:lvl1pPr algn="ctr">
              <a:defRPr sz="4500"/>
            </a:lvl1pPr>
          </a:lstStyle>
          <a:p>
            <a:r>
              <a:rPr lang="en-GB"/>
              <a:t>Click to edit Master title style</a:t>
            </a:r>
            <a:endParaRPr lang="en-GB" dirty="0"/>
          </a:p>
        </p:txBody>
      </p:sp>
      <p:sp>
        <p:nvSpPr>
          <p:cNvPr id="3" name="Subtitle 2"/>
          <p:cNvSpPr>
            <a:spLocks noGrp="1"/>
          </p:cNvSpPr>
          <p:nvPr>
            <p:ph type="subTitle" idx="1"/>
          </p:nvPr>
        </p:nvSpPr>
        <p:spPr>
          <a:xfrm>
            <a:off x="1841678" y="2275514"/>
            <a:ext cx="5460643"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p>
        </p:txBody>
      </p:sp>
      <p:cxnSp>
        <p:nvCxnSpPr>
          <p:cNvPr id="7" name="Straight Connector 6"/>
          <p:cNvCxnSpPr/>
          <p:nvPr userDrawn="1"/>
        </p:nvCxnSpPr>
        <p:spPr>
          <a:xfrm>
            <a:off x="0" y="6823934"/>
            <a:ext cx="9144001"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57961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B61BEF0D-F0BB-DE4B-95CE-6DB70DBA9567}" type="datetimeFigureOut">
              <a:rPr lang="en-US" smtClean="0"/>
              <a:pPr/>
              <a:t>3/25/2025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65807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GB"/>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97045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B61BEF0D-F0BB-DE4B-95CE-6DB70DBA9567}" type="datetimeFigureOut">
              <a:rPr lang="en-US" smtClean="0"/>
              <a:pPr/>
              <a:t>3/25/2025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4922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B61BEF0D-F0BB-DE4B-95CE-6DB70DBA9567}" type="datetimeFigureOut">
              <a:rPr lang="en-US" smtClean="0"/>
              <a:pPr/>
              <a:t>3/25/2025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3914447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smtClean="0"/>
              <a:pPr/>
              <a:t>3/25/2025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57347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3/25/2025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67611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GB"/>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35455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GB"/>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4058932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B61BEF0D-F0BB-DE4B-95CE-6DB70DBA9567}" type="datetimeFigureOut">
              <a:rPr lang="en-US" smtClean="0"/>
              <a:pPr/>
              <a:t>3/25/2025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79866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B61BEF0D-F0BB-DE4B-95CE-6DB70DBA9567}" type="datetimeFigureOut">
              <a:rPr lang="en-US" smtClean="0"/>
              <a:pPr/>
              <a:t>3/25/2025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49754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61BEF0D-F0BB-DE4B-95CE-6DB70DBA9567}" type="datetimeFigureOut">
              <a:rPr lang="en-US" smtClean="0"/>
              <a:pPr/>
              <a:t>3/25/2025</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endParaRPr lang="en-US" dirty="0"/>
          </a:p>
        </p:txBody>
      </p:sp>
      <p:cxnSp>
        <p:nvCxnSpPr>
          <p:cNvPr id="8" name="Straight Connector 7"/>
          <p:cNvCxnSpPr/>
          <p:nvPr userDrawn="1"/>
        </p:nvCxnSpPr>
        <p:spPr>
          <a:xfrm>
            <a:off x="0" y="6858000"/>
            <a:ext cx="9144001"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269911"/>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Lst>
  <p:txStyles>
    <p:titleStyle>
      <a:lvl1pPr algn="l" defTabSz="685800" rtl="0" eaLnBrk="1" latinLnBrk="0" hangingPunct="1">
        <a:lnSpc>
          <a:spcPct val="90000"/>
        </a:lnSpc>
        <a:spcBef>
          <a:spcPct val="0"/>
        </a:spcBef>
        <a:buNone/>
        <a:defRPr sz="3300" b="1" kern="1200">
          <a:solidFill>
            <a:schemeClr val="bg2">
              <a:lumMod val="50000"/>
            </a:schemeClr>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bg2">
              <a:lumMod val="25000"/>
            </a:schemeClr>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2">
              <a:lumMod val="25000"/>
            </a:schemeClr>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2">
              <a:lumMod val="25000"/>
            </a:schemeClr>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bg2">
              <a:lumMod val="25000"/>
            </a:schemeClr>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bg2">
              <a:lumMod val="25000"/>
            </a:schemeClr>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_rels/slide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internetmatters.org/parental-controls/social-media/whatsapp/#:~:text=To%20manage%20privacy%20settings%3A,relevant%20settings%20to%20customise%20them."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bbc.co.uk/teach/topics/cp440njz78zt"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www.ceop.police.uk/Safety-Centre/" TargetMode="External"/><Relationship Id="rId5" Type="http://schemas.openxmlformats.org/officeDocument/2006/relationships/hyperlink" Target="https://www.nspcc.org.uk/keeping-children-safe/online-safety/" TargetMode="External"/><Relationship Id="rId4" Type="http://schemas.openxmlformats.org/officeDocument/2006/relationships/hyperlink" Target="https://www.gov.uk/government/publications/online-safety-act-explainer/online-safety-act-explainer#what-the-online-safety-act-does"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reportharmfulcontent.com/"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oam_kZSw1TA"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channel4.com/programmes/swiped-the-school-that-banned-smartphone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smartphonefreechildhood.co.uk/alternative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internetmatters.org/schools-esafety/parent-online-support-pack-teacher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hyperlink" Target="https://www.internetmatters.org/resources/online-challenges-guide/" TargetMode="Externa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chart" Target="../charts/char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41678" y="577025"/>
            <a:ext cx="5460643" cy="1313321"/>
          </a:xfrm>
        </p:spPr>
        <p:txBody>
          <a:bodyPr/>
          <a:lstStyle/>
          <a:p>
            <a:r>
              <a:rPr lang="en-GB" dirty="0"/>
              <a:t>E-Safety Talk</a:t>
            </a:r>
          </a:p>
        </p:txBody>
      </p:sp>
      <p:sp>
        <p:nvSpPr>
          <p:cNvPr id="5" name="TextBox 4">
            <a:extLst>
              <a:ext uri="{FF2B5EF4-FFF2-40B4-BE49-F238E27FC236}">
                <a16:creationId xmlns:a16="http://schemas.microsoft.com/office/drawing/2014/main" id="{0804E9C9-D645-0B75-C009-BC810E2F79AF}"/>
              </a:ext>
            </a:extLst>
          </p:cNvPr>
          <p:cNvSpPr txBox="1"/>
          <p:nvPr/>
        </p:nvSpPr>
        <p:spPr>
          <a:xfrm>
            <a:off x="2277208" y="2095505"/>
            <a:ext cx="4589584" cy="1477328"/>
          </a:xfrm>
          <a:prstGeom prst="rect">
            <a:avLst/>
          </a:prstGeom>
          <a:noFill/>
        </p:spPr>
        <p:txBody>
          <a:bodyPr wrap="square">
            <a:spAutoFit/>
          </a:bodyPr>
          <a:lstStyle/>
          <a:p>
            <a:pPr marL="0" indent="0" algn="ctr">
              <a:buNone/>
            </a:pPr>
            <a:r>
              <a:rPr lang="en-GB" sz="1800" dirty="0"/>
              <a:t>Katie Slusar-Fletcher</a:t>
            </a:r>
          </a:p>
          <a:p>
            <a:pPr marL="0" indent="0" algn="ctr">
              <a:buNone/>
            </a:pPr>
            <a:endParaRPr lang="en-GB" dirty="0"/>
          </a:p>
          <a:p>
            <a:pPr marL="0" indent="0" algn="ctr">
              <a:buNone/>
            </a:pPr>
            <a:r>
              <a:rPr lang="en-GB" dirty="0"/>
              <a:t>Computing link governor at Barton</a:t>
            </a:r>
          </a:p>
          <a:p>
            <a:pPr marL="0" indent="0" algn="ctr">
              <a:buNone/>
            </a:pPr>
            <a:r>
              <a:rPr lang="en-GB" dirty="0"/>
              <a:t>Assistant principal attached to year 7 for Comberton Village College</a:t>
            </a:r>
          </a:p>
        </p:txBody>
      </p:sp>
    </p:spTree>
    <p:extLst>
      <p:ext uri="{BB962C8B-B14F-4D97-AF65-F5344CB8AC3E}">
        <p14:creationId xmlns:p14="http://schemas.microsoft.com/office/powerpoint/2010/main" val="6062920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3F1E8-7EB9-5011-817A-1E8941640FD6}"/>
              </a:ext>
            </a:extLst>
          </p:cNvPr>
          <p:cNvSpPr>
            <a:spLocks noGrp="1"/>
          </p:cNvSpPr>
          <p:nvPr>
            <p:ph type="title"/>
          </p:nvPr>
        </p:nvSpPr>
        <p:spPr>
          <a:xfrm>
            <a:off x="222250" y="463519"/>
            <a:ext cx="7886700" cy="1325563"/>
          </a:xfrm>
        </p:spPr>
        <p:txBody>
          <a:bodyPr/>
          <a:lstStyle/>
          <a:p>
            <a:r>
              <a:rPr lang="en-US" dirty="0">
                <a:solidFill>
                  <a:schemeClr val="tx2"/>
                </a:solidFill>
              </a:rPr>
              <a:t>Spending time online…</a:t>
            </a:r>
          </a:p>
        </p:txBody>
      </p:sp>
      <p:graphicFrame>
        <p:nvGraphicFramePr>
          <p:cNvPr id="16" name="Content Placeholder 15">
            <a:extLst>
              <a:ext uri="{FF2B5EF4-FFF2-40B4-BE49-F238E27FC236}">
                <a16:creationId xmlns:a16="http://schemas.microsoft.com/office/drawing/2014/main" id="{3D398681-9A14-D1EC-4F47-AACDF3C9E9F2}"/>
              </a:ext>
            </a:extLst>
          </p:cNvPr>
          <p:cNvGraphicFramePr>
            <a:graphicFrameLocks noGrp="1"/>
          </p:cNvGraphicFramePr>
          <p:nvPr>
            <p:ph idx="1"/>
            <p:extLst>
              <p:ext uri="{D42A27DB-BD31-4B8C-83A1-F6EECF244321}">
                <p14:modId xmlns:p14="http://schemas.microsoft.com/office/powerpoint/2010/main" val="1909560499"/>
              </p:ext>
            </p:extLst>
          </p:nvPr>
        </p:nvGraphicFramePr>
        <p:xfrm>
          <a:off x="720020" y="1555851"/>
          <a:ext cx="1865639" cy="1773150"/>
        </p:xfrm>
        <a:graphic>
          <a:graphicData uri="http://schemas.openxmlformats.org/drawingml/2006/chart">
            <c:chart xmlns:c="http://schemas.openxmlformats.org/drawingml/2006/chart" xmlns:r="http://schemas.openxmlformats.org/officeDocument/2006/relationships" r:id="rId3"/>
          </a:graphicData>
        </a:graphic>
      </p:graphicFrame>
      <p:sp>
        <p:nvSpPr>
          <p:cNvPr id="17" name="TextBox 16">
            <a:extLst>
              <a:ext uri="{FF2B5EF4-FFF2-40B4-BE49-F238E27FC236}">
                <a16:creationId xmlns:a16="http://schemas.microsoft.com/office/drawing/2014/main" id="{C33DBE96-1DF2-ED35-7C1F-CF9A1DC97907}"/>
              </a:ext>
            </a:extLst>
          </p:cNvPr>
          <p:cNvSpPr txBox="1"/>
          <p:nvPr/>
        </p:nvSpPr>
        <p:spPr>
          <a:xfrm>
            <a:off x="1149617" y="2130802"/>
            <a:ext cx="1157689" cy="646331"/>
          </a:xfrm>
          <a:prstGeom prst="rect">
            <a:avLst/>
          </a:prstGeom>
          <a:noFill/>
        </p:spPr>
        <p:txBody>
          <a:bodyPr wrap="none" rtlCol="0">
            <a:spAutoFit/>
          </a:bodyPr>
          <a:lstStyle/>
          <a:p>
            <a:r>
              <a:rPr lang="en-GB" sz="3600" b="1" dirty="0">
                <a:solidFill>
                  <a:srgbClr val="71599B"/>
                </a:solidFill>
                <a:latin typeface="Montserrat" panose="00000500000000000000" pitchFamily="50" charset="0"/>
              </a:rPr>
              <a:t>59%</a:t>
            </a:r>
          </a:p>
        </p:txBody>
      </p:sp>
      <p:sp>
        <p:nvSpPr>
          <p:cNvPr id="18" name="TextBox 17">
            <a:extLst>
              <a:ext uri="{FF2B5EF4-FFF2-40B4-BE49-F238E27FC236}">
                <a16:creationId xmlns:a16="http://schemas.microsoft.com/office/drawing/2014/main" id="{91FD0FE1-C139-A88A-4FC2-1766BE652A4F}"/>
              </a:ext>
            </a:extLst>
          </p:cNvPr>
          <p:cNvSpPr txBox="1"/>
          <p:nvPr/>
        </p:nvSpPr>
        <p:spPr>
          <a:xfrm>
            <a:off x="431337" y="3270605"/>
            <a:ext cx="2443006" cy="923330"/>
          </a:xfrm>
          <a:prstGeom prst="rect">
            <a:avLst/>
          </a:prstGeom>
          <a:noFill/>
        </p:spPr>
        <p:txBody>
          <a:bodyPr wrap="square" rtlCol="0">
            <a:spAutoFit/>
          </a:bodyPr>
          <a:lstStyle/>
          <a:p>
            <a:pPr algn="ctr"/>
            <a:r>
              <a:rPr lang="en-GB" sz="1350" dirty="0">
                <a:solidFill>
                  <a:srgbClr val="243044"/>
                </a:solidFill>
                <a:latin typeface="Montserrat" panose="00000500000000000000" pitchFamily="50" charset="0"/>
              </a:rPr>
              <a:t>of children say the internet has a positive impact on their wellbeing*</a:t>
            </a:r>
          </a:p>
        </p:txBody>
      </p:sp>
      <p:sp>
        <p:nvSpPr>
          <p:cNvPr id="20" name="TextBox 19">
            <a:extLst>
              <a:ext uri="{FF2B5EF4-FFF2-40B4-BE49-F238E27FC236}">
                <a16:creationId xmlns:a16="http://schemas.microsoft.com/office/drawing/2014/main" id="{4A18B6FF-BC6B-4854-27D2-5B80499FC5EC}"/>
              </a:ext>
            </a:extLst>
          </p:cNvPr>
          <p:cNvSpPr txBox="1"/>
          <p:nvPr/>
        </p:nvSpPr>
        <p:spPr>
          <a:xfrm>
            <a:off x="121411" y="4795129"/>
            <a:ext cx="2741395" cy="219291"/>
          </a:xfrm>
          <a:prstGeom prst="rect">
            <a:avLst/>
          </a:prstGeom>
          <a:noFill/>
        </p:spPr>
        <p:txBody>
          <a:bodyPr wrap="square" rtlCol="0">
            <a:spAutoFit/>
          </a:bodyPr>
          <a:lstStyle/>
          <a:p>
            <a:r>
              <a:rPr lang="en-GB" sz="825" i="1" dirty="0">
                <a:latin typeface="Montserrat" panose="00000500000000000000" pitchFamily="50" charset="0"/>
              </a:rPr>
              <a:t>*Internet Matters tracker survey, Wave 19 (2024)</a:t>
            </a:r>
          </a:p>
        </p:txBody>
      </p:sp>
      <p:graphicFrame>
        <p:nvGraphicFramePr>
          <p:cNvPr id="25" name="Chart 24">
            <a:extLst>
              <a:ext uri="{FF2B5EF4-FFF2-40B4-BE49-F238E27FC236}">
                <a16:creationId xmlns:a16="http://schemas.microsoft.com/office/drawing/2014/main" id="{05D5C440-9B2F-A425-ADBE-172463BFB808}"/>
              </a:ext>
            </a:extLst>
          </p:cNvPr>
          <p:cNvGraphicFramePr/>
          <p:nvPr>
            <p:extLst>
              <p:ext uri="{D42A27DB-BD31-4B8C-83A1-F6EECF244321}">
                <p14:modId xmlns:p14="http://schemas.microsoft.com/office/powerpoint/2010/main" val="3427369904"/>
              </p:ext>
            </p:extLst>
          </p:nvPr>
        </p:nvGraphicFramePr>
        <p:xfrm>
          <a:off x="3052951" y="2205496"/>
          <a:ext cx="2786669" cy="1832300"/>
        </p:xfrm>
        <a:graphic>
          <a:graphicData uri="http://schemas.openxmlformats.org/drawingml/2006/chart">
            <c:chart xmlns:c="http://schemas.openxmlformats.org/drawingml/2006/chart" xmlns:r="http://schemas.openxmlformats.org/officeDocument/2006/relationships" r:id="rId4"/>
          </a:graphicData>
        </a:graphic>
      </p:graphicFrame>
      <p:sp>
        <p:nvSpPr>
          <p:cNvPr id="26" name="TextBox 25">
            <a:extLst>
              <a:ext uri="{FF2B5EF4-FFF2-40B4-BE49-F238E27FC236}">
                <a16:creationId xmlns:a16="http://schemas.microsoft.com/office/drawing/2014/main" id="{8B09AD27-2C5A-AD18-412B-1C94BD03ADA6}"/>
              </a:ext>
            </a:extLst>
          </p:cNvPr>
          <p:cNvSpPr txBox="1"/>
          <p:nvPr/>
        </p:nvSpPr>
        <p:spPr>
          <a:xfrm>
            <a:off x="3179797" y="4000561"/>
            <a:ext cx="2614838" cy="923330"/>
          </a:xfrm>
          <a:prstGeom prst="rect">
            <a:avLst/>
          </a:prstGeom>
          <a:noFill/>
        </p:spPr>
        <p:txBody>
          <a:bodyPr wrap="square" rtlCol="0">
            <a:spAutoFit/>
          </a:bodyPr>
          <a:lstStyle/>
          <a:p>
            <a:pPr algn="ctr"/>
            <a:r>
              <a:rPr lang="en-GB" sz="1350" dirty="0">
                <a:solidFill>
                  <a:srgbClr val="243044"/>
                </a:solidFill>
                <a:latin typeface="Montserrat" panose="00000500000000000000" pitchFamily="50" charset="0"/>
              </a:rPr>
              <a:t>% of children who say spending time online makes them feel confident**</a:t>
            </a:r>
          </a:p>
        </p:txBody>
      </p:sp>
      <p:graphicFrame>
        <p:nvGraphicFramePr>
          <p:cNvPr id="27" name="Content Placeholder 15">
            <a:extLst>
              <a:ext uri="{FF2B5EF4-FFF2-40B4-BE49-F238E27FC236}">
                <a16:creationId xmlns:a16="http://schemas.microsoft.com/office/drawing/2014/main" id="{B233C366-5701-E57D-7B20-AFD6D30A0551}"/>
              </a:ext>
            </a:extLst>
          </p:cNvPr>
          <p:cNvGraphicFramePr>
            <a:graphicFrameLocks/>
          </p:cNvGraphicFramePr>
          <p:nvPr>
            <p:extLst>
              <p:ext uri="{D42A27DB-BD31-4B8C-83A1-F6EECF244321}">
                <p14:modId xmlns:p14="http://schemas.microsoft.com/office/powerpoint/2010/main" val="416902607"/>
              </p:ext>
            </p:extLst>
          </p:nvPr>
        </p:nvGraphicFramePr>
        <p:xfrm>
          <a:off x="6685719" y="1524922"/>
          <a:ext cx="1865639" cy="1773150"/>
        </p:xfrm>
        <a:graphic>
          <a:graphicData uri="http://schemas.openxmlformats.org/drawingml/2006/chart">
            <c:chart xmlns:c="http://schemas.openxmlformats.org/drawingml/2006/chart" xmlns:r="http://schemas.openxmlformats.org/officeDocument/2006/relationships" r:id="rId5"/>
          </a:graphicData>
        </a:graphic>
      </p:graphicFrame>
      <p:sp>
        <p:nvSpPr>
          <p:cNvPr id="28" name="TextBox 27">
            <a:extLst>
              <a:ext uri="{FF2B5EF4-FFF2-40B4-BE49-F238E27FC236}">
                <a16:creationId xmlns:a16="http://schemas.microsoft.com/office/drawing/2014/main" id="{30565DE9-EE5F-7FA9-75EA-5B0D71913DF3}"/>
              </a:ext>
            </a:extLst>
          </p:cNvPr>
          <p:cNvSpPr txBox="1"/>
          <p:nvPr/>
        </p:nvSpPr>
        <p:spPr>
          <a:xfrm>
            <a:off x="7158558" y="2099873"/>
            <a:ext cx="955711" cy="646331"/>
          </a:xfrm>
          <a:prstGeom prst="rect">
            <a:avLst/>
          </a:prstGeom>
          <a:noFill/>
        </p:spPr>
        <p:txBody>
          <a:bodyPr wrap="none" rtlCol="0">
            <a:spAutoFit/>
          </a:bodyPr>
          <a:lstStyle/>
          <a:p>
            <a:r>
              <a:rPr lang="en-GB" sz="3600" b="1" dirty="0">
                <a:solidFill>
                  <a:srgbClr val="71599B"/>
                </a:solidFill>
                <a:latin typeface="Montserrat" panose="00000500000000000000" pitchFamily="50" charset="0"/>
              </a:rPr>
              <a:t>3/4</a:t>
            </a:r>
          </a:p>
        </p:txBody>
      </p:sp>
      <p:sp>
        <p:nvSpPr>
          <p:cNvPr id="29" name="TextBox 28">
            <a:extLst>
              <a:ext uri="{FF2B5EF4-FFF2-40B4-BE49-F238E27FC236}">
                <a16:creationId xmlns:a16="http://schemas.microsoft.com/office/drawing/2014/main" id="{A0BFE96C-3EB3-F668-644F-F23E989BED7A}"/>
              </a:ext>
            </a:extLst>
          </p:cNvPr>
          <p:cNvSpPr txBox="1"/>
          <p:nvPr/>
        </p:nvSpPr>
        <p:spPr>
          <a:xfrm>
            <a:off x="6306912" y="3235529"/>
            <a:ext cx="2614838" cy="715581"/>
          </a:xfrm>
          <a:prstGeom prst="rect">
            <a:avLst/>
          </a:prstGeom>
          <a:noFill/>
        </p:spPr>
        <p:txBody>
          <a:bodyPr wrap="square" rtlCol="0">
            <a:spAutoFit/>
          </a:bodyPr>
          <a:lstStyle/>
          <a:p>
            <a:pPr algn="ctr"/>
            <a:r>
              <a:rPr lang="en-GB" sz="1350" dirty="0">
                <a:solidFill>
                  <a:srgbClr val="243044"/>
                </a:solidFill>
                <a:latin typeface="Montserrat" panose="00000500000000000000" pitchFamily="50" charset="0"/>
              </a:rPr>
              <a:t>of children say the internet/tech is important for their independence**</a:t>
            </a:r>
          </a:p>
        </p:txBody>
      </p:sp>
      <p:sp>
        <p:nvSpPr>
          <p:cNvPr id="30" name="TextBox 29">
            <a:extLst>
              <a:ext uri="{FF2B5EF4-FFF2-40B4-BE49-F238E27FC236}">
                <a16:creationId xmlns:a16="http://schemas.microsoft.com/office/drawing/2014/main" id="{2F931488-71C8-F3CF-B184-1403D18C5F7B}"/>
              </a:ext>
            </a:extLst>
          </p:cNvPr>
          <p:cNvSpPr txBox="1"/>
          <p:nvPr/>
        </p:nvSpPr>
        <p:spPr>
          <a:xfrm>
            <a:off x="131696" y="5014420"/>
            <a:ext cx="4351220" cy="219291"/>
          </a:xfrm>
          <a:prstGeom prst="rect">
            <a:avLst/>
          </a:prstGeom>
          <a:noFill/>
        </p:spPr>
        <p:txBody>
          <a:bodyPr wrap="square" rtlCol="0">
            <a:spAutoFit/>
          </a:bodyPr>
          <a:lstStyle/>
          <a:p>
            <a:r>
              <a:rPr lang="en-GB" sz="825" i="1" dirty="0">
                <a:latin typeface="Montserrat" panose="00000500000000000000" pitchFamily="50" charset="0"/>
              </a:rPr>
              <a:t>**Children’s Wellbeing in a Digital World, Year Three, Internet Matters (2024)</a:t>
            </a:r>
          </a:p>
        </p:txBody>
      </p:sp>
      <p:sp>
        <p:nvSpPr>
          <p:cNvPr id="3" name="TextBox 2">
            <a:extLst>
              <a:ext uri="{FF2B5EF4-FFF2-40B4-BE49-F238E27FC236}">
                <a16:creationId xmlns:a16="http://schemas.microsoft.com/office/drawing/2014/main" id="{18E2DFE0-DC59-5BEE-FBA3-7603A287D663}"/>
              </a:ext>
            </a:extLst>
          </p:cNvPr>
          <p:cNvSpPr txBox="1"/>
          <p:nvPr/>
        </p:nvSpPr>
        <p:spPr>
          <a:xfrm>
            <a:off x="412632" y="5637787"/>
            <a:ext cx="8608405" cy="646331"/>
          </a:xfrm>
          <a:prstGeom prst="rect">
            <a:avLst/>
          </a:prstGeom>
          <a:noFill/>
        </p:spPr>
        <p:txBody>
          <a:bodyPr wrap="square" rtlCol="0">
            <a:spAutoFit/>
          </a:bodyPr>
          <a:lstStyle/>
          <a:p>
            <a:pPr algn="ctr"/>
            <a:r>
              <a:rPr lang="en-GB" dirty="0"/>
              <a:t>The data in these slides is based on a survey of 9 to 17 years olds by the organisation Internet Matters, children self-reported the data. </a:t>
            </a:r>
          </a:p>
        </p:txBody>
      </p:sp>
    </p:spTree>
    <p:extLst>
      <p:ext uri="{BB962C8B-B14F-4D97-AF65-F5344CB8AC3E}">
        <p14:creationId xmlns:p14="http://schemas.microsoft.com/office/powerpoint/2010/main" val="2917907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5EA5D6F-B27F-96C4-72DE-510EE71258C9}"/>
              </a:ext>
            </a:extLst>
          </p:cNvPr>
          <p:cNvSpPr>
            <a:spLocks noGrp="1"/>
          </p:cNvSpPr>
          <p:nvPr>
            <p:ph type="title"/>
          </p:nvPr>
        </p:nvSpPr>
        <p:spPr>
          <a:xfrm>
            <a:off x="203200" y="365126"/>
            <a:ext cx="8312150" cy="1325563"/>
          </a:xfrm>
        </p:spPr>
        <p:txBody>
          <a:bodyPr/>
          <a:lstStyle/>
          <a:p>
            <a:r>
              <a:rPr lang="en-GB" dirty="0">
                <a:solidFill>
                  <a:schemeClr val="tx2"/>
                </a:solidFill>
              </a:rPr>
              <a:t>Device preferences by age</a:t>
            </a:r>
          </a:p>
        </p:txBody>
      </p:sp>
      <p:graphicFrame>
        <p:nvGraphicFramePr>
          <p:cNvPr id="2" name="Chart 1">
            <a:extLst>
              <a:ext uri="{FF2B5EF4-FFF2-40B4-BE49-F238E27FC236}">
                <a16:creationId xmlns:a16="http://schemas.microsoft.com/office/drawing/2014/main" id="{C3C93980-9509-9262-B0CC-5CAD09D18CA6}"/>
              </a:ext>
            </a:extLst>
          </p:cNvPr>
          <p:cNvGraphicFramePr/>
          <p:nvPr/>
        </p:nvGraphicFramePr>
        <p:xfrm>
          <a:off x="0" y="1690689"/>
          <a:ext cx="8940800" cy="3094671"/>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a:extLst>
              <a:ext uri="{FF2B5EF4-FFF2-40B4-BE49-F238E27FC236}">
                <a16:creationId xmlns:a16="http://schemas.microsoft.com/office/drawing/2014/main" id="{E8D8FAA3-D041-1CE5-B27B-5143B92D04F6}"/>
              </a:ext>
            </a:extLst>
          </p:cNvPr>
          <p:cNvSpPr txBox="1"/>
          <p:nvPr/>
        </p:nvSpPr>
        <p:spPr>
          <a:xfrm>
            <a:off x="203200" y="5372000"/>
            <a:ext cx="3115878" cy="219291"/>
          </a:xfrm>
          <a:prstGeom prst="rect">
            <a:avLst/>
          </a:prstGeom>
          <a:noFill/>
        </p:spPr>
        <p:txBody>
          <a:bodyPr wrap="square" rtlCol="0">
            <a:spAutoFit/>
          </a:bodyPr>
          <a:lstStyle/>
          <a:p>
            <a:r>
              <a:rPr lang="en-GB" sz="825" i="1" dirty="0">
                <a:latin typeface="Montserrat" panose="00000500000000000000" pitchFamily="50" charset="0"/>
              </a:rPr>
              <a:t>Source: Internet Matters tracker survey, Wave 19 (2024)</a:t>
            </a:r>
          </a:p>
        </p:txBody>
      </p:sp>
      <p:sp>
        <p:nvSpPr>
          <p:cNvPr id="3" name="TextBox 2">
            <a:extLst>
              <a:ext uri="{FF2B5EF4-FFF2-40B4-BE49-F238E27FC236}">
                <a16:creationId xmlns:a16="http://schemas.microsoft.com/office/drawing/2014/main" id="{50D1F0C0-8DDC-C877-9993-E43FFD41887F}"/>
              </a:ext>
            </a:extLst>
          </p:cNvPr>
          <p:cNvSpPr txBox="1"/>
          <p:nvPr/>
        </p:nvSpPr>
        <p:spPr>
          <a:xfrm>
            <a:off x="412632" y="5637787"/>
            <a:ext cx="8608405" cy="646331"/>
          </a:xfrm>
          <a:prstGeom prst="rect">
            <a:avLst/>
          </a:prstGeom>
          <a:noFill/>
        </p:spPr>
        <p:txBody>
          <a:bodyPr wrap="square" rtlCol="0">
            <a:spAutoFit/>
          </a:bodyPr>
          <a:lstStyle/>
          <a:p>
            <a:pPr algn="ctr"/>
            <a:r>
              <a:rPr lang="en-GB" dirty="0"/>
              <a:t>Note the big jump in mobile phone use between primary school and secondary school.</a:t>
            </a:r>
          </a:p>
        </p:txBody>
      </p:sp>
    </p:spTree>
    <p:extLst>
      <p:ext uri="{BB962C8B-B14F-4D97-AF65-F5344CB8AC3E}">
        <p14:creationId xmlns:p14="http://schemas.microsoft.com/office/powerpoint/2010/main" val="1806669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A8838-69D9-6E64-EAB5-313694A904E5}"/>
              </a:ext>
            </a:extLst>
          </p:cNvPr>
          <p:cNvSpPr>
            <a:spLocks noGrp="1"/>
          </p:cNvSpPr>
          <p:nvPr>
            <p:ph type="title"/>
          </p:nvPr>
        </p:nvSpPr>
        <p:spPr>
          <a:xfrm>
            <a:off x="364881" y="233241"/>
            <a:ext cx="7886700" cy="991575"/>
          </a:xfrm>
        </p:spPr>
        <p:txBody>
          <a:bodyPr/>
          <a:lstStyle/>
          <a:p>
            <a:r>
              <a:rPr lang="en-GB" b="1" dirty="0"/>
              <a:t>Why E-Safety Matters</a:t>
            </a:r>
            <a:endParaRPr lang="en-GB" dirty="0"/>
          </a:p>
        </p:txBody>
      </p:sp>
      <p:sp>
        <p:nvSpPr>
          <p:cNvPr id="3" name="Content Placeholder 2">
            <a:extLst>
              <a:ext uri="{FF2B5EF4-FFF2-40B4-BE49-F238E27FC236}">
                <a16:creationId xmlns:a16="http://schemas.microsoft.com/office/drawing/2014/main" id="{01D3995B-166C-EAEC-FE0B-F71C55D9D37E}"/>
              </a:ext>
            </a:extLst>
          </p:cNvPr>
          <p:cNvSpPr>
            <a:spLocks noGrp="1"/>
          </p:cNvSpPr>
          <p:nvPr>
            <p:ph idx="1"/>
          </p:nvPr>
        </p:nvSpPr>
        <p:spPr>
          <a:xfrm>
            <a:off x="502578" y="1224816"/>
            <a:ext cx="8138844" cy="5094704"/>
          </a:xfrm>
        </p:spPr>
        <p:txBody>
          <a:bodyPr>
            <a:normAutofit/>
          </a:bodyPr>
          <a:lstStyle/>
          <a:p>
            <a:r>
              <a:rPr lang="en-GB" sz="2000" dirty="0"/>
              <a:t>Large numbers of pupils are coming up to secondary school with a smart phone. </a:t>
            </a:r>
          </a:p>
          <a:p>
            <a:endParaRPr lang="en-GB" sz="2000" dirty="0"/>
          </a:p>
          <a:p>
            <a:r>
              <a:rPr lang="en-GB" sz="2000" dirty="0"/>
              <a:t>There are safety benefits as your child can contact you on their way to/from school, and it allows children to stay connected with their friends from primary school who may go to other secondary schools. </a:t>
            </a:r>
          </a:p>
          <a:p>
            <a:endParaRPr lang="en-GB" sz="2000" dirty="0"/>
          </a:p>
          <a:p>
            <a:r>
              <a:rPr lang="en-GB" sz="2000" dirty="0"/>
              <a:t>We know that children are spending more time online. </a:t>
            </a:r>
          </a:p>
          <a:p>
            <a:endParaRPr lang="en-GB" sz="2000" dirty="0"/>
          </a:p>
          <a:p>
            <a:r>
              <a:rPr lang="en-GB" sz="2000" dirty="0"/>
              <a:t>They are exposed to risks like cyberbullying, inappropriate content and online strangers. </a:t>
            </a:r>
          </a:p>
          <a:p>
            <a:pPr>
              <a:buFont typeface="Arial" panose="020B0604020202020204" pitchFamily="34" charset="0"/>
              <a:buChar char="•"/>
            </a:pPr>
            <a:endParaRPr lang="en-GB" sz="2000" dirty="0"/>
          </a:p>
          <a:p>
            <a:pPr>
              <a:buFont typeface="Arial" panose="020B0604020202020204" pitchFamily="34" charset="0"/>
              <a:buChar char="•"/>
            </a:pPr>
            <a:r>
              <a:rPr lang="en-GB" sz="2000" dirty="0"/>
              <a:t>Consequently, parental involvement and understanding is important. </a:t>
            </a:r>
          </a:p>
        </p:txBody>
      </p:sp>
    </p:spTree>
    <p:extLst>
      <p:ext uri="{BB962C8B-B14F-4D97-AF65-F5344CB8AC3E}">
        <p14:creationId xmlns:p14="http://schemas.microsoft.com/office/powerpoint/2010/main" val="2221569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A8838-69D9-6E64-EAB5-313694A904E5}"/>
              </a:ext>
            </a:extLst>
          </p:cNvPr>
          <p:cNvSpPr>
            <a:spLocks noGrp="1"/>
          </p:cNvSpPr>
          <p:nvPr>
            <p:ph type="title"/>
          </p:nvPr>
        </p:nvSpPr>
        <p:spPr>
          <a:xfrm>
            <a:off x="364880" y="233241"/>
            <a:ext cx="7886700" cy="991575"/>
          </a:xfrm>
        </p:spPr>
        <p:txBody>
          <a:bodyPr/>
          <a:lstStyle/>
          <a:p>
            <a:r>
              <a:rPr lang="en-GB" b="1" dirty="0"/>
              <a:t>What are schools doing? </a:t>
            </a:r>
            <a:endParaRPr lang="en-GB" dirty="0"/>
          </a:p>
        </p:txBody>
      </p:sp>
      <p:sp>
        <p:nvSpPr>
          <p:cNvPr id="3" name="Content Placeholder 2">
            <a:extLst>
              <a:ext uri="{FF2B5EF4-FFF2-40B4-BE49-F238E27FC236}">
                <a16:creationId xmlns:a16="http://schemas.microsoft.com/office/drawing/2014/main" id="{01D3995B-166C-EAEC-FE0B-F71C55D9D37E}"/>
              </a:ext>
            </a:extLst>
          </p:cNvPr>
          <p:cNvSpPr>
            <a:spLocks noGrp="1"/>
          </p:cNvSpPr>
          <p:nvPr>
            <p:ph idx="1"/>
          </p:nvPr>
        </p:nvSpPr>
        <p:spPr>
          <a:xfrm>
            <a:off x="538038" y="1224816"/>
            <a:ext cx="7713542" cy="5145504"/>
          </a:xfrm>
        </p:spPr>
        <p:txBody>
          <a:bodyPr>
            <a:normAutofit fontScale="92500"/>
          </a:bodyPr>
          <a:lstStyle/>
          <a:p>
            <a:pPr>
              <a:buFont typeface="Arial" panose="020B0604020202020204" pitchFamily="34" charset="0"/>
              <a:buChar char="•"/>
            </a:pPr>
            <a:r>
              <a:rPr lang="en-GB" dirty="0"/>
              <a:t>At Barton pupils are taught e-safety in the curriculum, this curriculum is rapidly evolving and adapting as needed but as parents we have a responsibility to also educate ourselves. </a:t>
            </a:r>
          </a:p>
          <a:p>
            <a:pPr>
              <a:buFont typeface="Arial" panose="020B0604020202020204" pitchFamily="34" charset="0"/>
              <a:buChar char="•"/>
            </a:pPr>
            <a:r>
              <a:rPr lang="en-GB" dirty="0"/>
              <a:t>The school internet goes through the </a:t>
            </a:r>
            <a:r>
              <a:rPr lang="en-GB" dirty="0" err="1"/>
              <a:t>Smoothwall</a:t>
            </a:r>
            <a:r>
              <a:rPr lang="en-GB" dirty="0"/>
              <a:t> filtering system to ensure that staff are alerted if there is a concern. </a:t>
            </a:r>
          </a:p>
          <a:p>
            <a:pPr>
              <a:buFont typeface="Arial" panose="020B0604020202020204" pitchFamily="34" charset="0"/>
              <a:buChar char="•"/>
            </a:pPr>
            <a:endParaRPr lang="en-GB" dirty="0"/>
          </a:p>
          <a:p>
            <a:pPr>
              <a:buFont typeface="Arial" panose="020B0604020202020204" pitchFamily="34" charset="0"/>
              <a:buChar char="•"/>
            </a:pPr>
            <a:r>
              <a:rPr lang="en-GB" dirty="0"/>
              <a:t>At Comberton pupils have iPads which they use on and off site, these have safety restrictions built in and they operate through the same filtering system, </a:t>
            </a:r>
            <a:r>
              <a:rPr lang="en-GB" dirty="0" err="1"/>
              <a:t>Smoothwall</a:t>
            </a:r>
            <a:r>
              <a:rPr lang="en-GB" dirty="0"/>
              <a:t>, so that staff are alerted if pupils are making searches for harmful content. </a:t>
            </a:r>
          </a:p>
          <a:p>
            <a:pPr>
              <a:buFont typeface="Arial" panose="020B0604020202020204" pitchFamily="34" charset="0"/>
              <a:buChar char="•"/>
            </a:pPr>
            <a:endParaRPr lang="en-GB" dirty="0"/>
          </a:p>
          <a:p>
            <a:pPr>
              <a:buFont typeface="Arial" panose="020B0604020202020204" pitchFamily="34" charset="0"/>
              <a:buChar char="•"/>
            </a:pPr>
            <a:r>
              <a:rPr lang="en-GB" dirty="0"/>
              <a:t>At both schools' pupils should not have a mobile phone during the school day. We encourage pupils to leave them at home but if they cannot do this then they should be in the school office (at Barton) or in their school bag until 2.50pm (at Comberton). </a:t>
            </a:r>
          </a:p>
        </p:txBody>
      </p:sp>
    </p:spTree>
    <p:extLst>
      <p:ext uri="{BB962C8B-B14F-4D97-AF65-F5344CB8AC3E}">
        <p14:creationId xmlns:p14="http://schemas.microsoft.com/office/powerpoint/2010/main" val="1060447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3F1E8-7EB9-5011-817A-1E8941640FD6}"/>
              </a:ext>
            </a:extLst>
          </p:cNvPr>
          <p:cNvSpPr>
            <a:spLocks noGrp="1"/>
          </p:cNvSpPr>
          <p:nvPr>
            <p:ph type="title"/>
          </p:nvPr>
        </p:nvSpPr>
        <p:spPr>
          <a:xfrm>
            <a:off x="323850" y="407324"/>
            <a:ext cx="7886700" cy="1325563"/>
          </a:xfrm>
        </p:spPr>
        <p:txBody>
          <a:bodyPr/>
          <a:lstStyle/>
          <a:p>
            <a:r>
              <a:rPr lang="en-US" dirty="0">
                <a:solidFill>
                  <a:schemeClr val="tx2"/>
                </a:solidFill>
              </a:rPr>
              <a:t>What they’re doing online…</a:t>
            </a:r>
          </a:p>
        </p:txBody>
      </p:sp>
      <p:graphicFrame>
        <p:nvGraphicFramePr>
          <p:cNvPr id="9" name="Content Placeholder 8">
            <a:extLst>
              <a:ext uri="{FF2B5EF4-FFF2-40B4-BE49-F238E27FC236}">
                <a16:creationId xmlns:a16="http://schemas.microsoft.com/office/drawing/2014/main" id="{DE378446-24EE-A80F-813F-8F431FDA07FB}"/>
              </a:ext>
            </a:extLst>
          </p:cNvPr>
          <p:cNvGraphicFramePr>
            <a:graphicFrameLocks noGrp="1"/>
          </p:cNvGraphicFramePr>
          <p:nvPr>
            <p:ph idx="1"/>
          </p:nvPr>
        </p:nvGraphicFramePr>
        <p:xfrm>
          <a:off x="365442" y="1439690"/>
          <a:ext cx="8413115" cy="3634468"/>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Box 9">
            <a:extLst>
              <a:ext uri="{FF2B5EF4-FFF2-40B4-BE49-F238E27FC236}">
                <a16:creationId xmlns:a16="http://schemas.microsoft.com/office/drawing/2014/main" id="{9F33A900-7A03-81DD-BF66-D6B2A62CD560}"/>
              </a:ext>
            </a:extLst>
          </p:cNvPr>
          <p:cNvSpPr txBox="1"/>
          <p:nvPr/>
        </p:nvSpPr>
        <p:spPr>
          <a:xfrm>
            <a:off x="5276917" y="3360465"/>
            <a:ext cx="777777" cy="415498"/>
          </a:xfrm>
          <a:prstGeom prst="rect">
            <a:avLst/>
          </a:prstGeom>
          <a:noFill/>
        </p:spPr>
        <p:txBody>
          <a:bodyPr wrap="none" rtlCol="0">
            <a:spAutoFit/>
          </a:bodyPr>
          <a:lstStyle/>
          <a:p>
            <a:r>
              <a:rPr lang="en-GB" sz="2100" b="1" dirty="0">
                <a:solidFill>
                  <a:srgbClr val="71599B"/>
                </a:solidFill>
                <a:latin typeface="Montserrat" panose="00000500000000000000" pitchFamily="50" charset="0"/>
              </a:rPr>
              <a:t>46%</a:t>
            </a:r>
          </a:p>
        </p:txBody>
      </p:sp>
      <p:sp>
        <p:nvSpPr>
          <p:cNvPr id="11" name="TextBox 10">
            <a:extLst>
              <a:ext uri="{FF2B5EF4-FFF2-40B4-BE49-F238E27FC236}">
                <a16:creationId xmlns:a16="http://schemas.microsoft.com/office/drawing/2014/main" id="{788B972C-EC83-FEBA-778B-B848FB92A7D2}"/>
              </a:ext>
            </a:extLst>
          </p:cNvPr>
          <p:cNvSpPr txBox="1"/>
          <p:nvPr/>
        </p:nvSpPr>
        <p:spPr>
          <a:xfrm>
            <a:off x="4431347" y="4051700"/>
            <a:ext cx="750526" cy="415498"/>
          </a:xfrm>
          <a:prstGeom prst="rect">
            <a:avLst/>
          </a:prstGeom>
          <a:noFill/>
        </p:spPr>
        <p:txBody>
          <a:bodyPr wrap="none" rtlCol="0">
            <a:spAutoFit/>
          </a:bodyPr>
          <a:lstStyle/>
          <a:p>
            <a:r>
              <a:rPr lang="en-GB" sz="2100" b="1" dirty="0">
                <a:solidFill>
                  <a:srgbClr val="FF3366"/>
                </a:solidFill>
                <a:latin typeface="Montserrat" panose="00000500000000000000" pitchFamily="50" charset="0"/>
              </a:rPr>
              <a:t>36%</a:t>
            </a:r>
          </a:p>
        </p:txBody>
      </p:sp>
      <p:sp>
        <p:nvSpPr>
          <p:cNvPr id="12" name="TextBox 11">
            <a:extLst>
              <a:ext uri="{FF2B5EF4-FFF2-40B4-BE49-F238E27FC236}">
                <a16:creationId xmlns:a16="http://schemas.microsoft.com/office/drawing/2014/main" id="{0D1926A3-F9BF-DA49-9E16-C8E731EF94C9}"/>
              </a:ext>
            </a:extLst>
          </p:cNvPr>
          <p:cNvSpPr txBox="1"/>
          <p:nvPr/>
        </p:nvSpPr>
        <p:spPr>
          <a:xfrm>
            <a:off x="7348375" y="2010206"/>
            <a:ext cx="769763" cy="415498"/>
          </a:xfrm>
          <a:prstGeom prst="rect">
            <a:avLst/>
          </a:prstGeom>
          <a:noFill/>
        </p:spPr>
        <p:txBody>
          <a:bodyPr wrap="none" rtlCol="0">
            <a:spAutoFit/>
          </a:bodyPr>
          <a:lstStyle/>
          <a:p>
            <a:r>
              <a:rPr lang="en-GB" sz="2100" b="1" dirty="0">
                <a:solidFill>
                  <a:srgbClr val="E59629"/>
                </a:solidFill>
                <a:latin typeface="Montserrat" panose="00000500000000000000" pitchFamily="50" charset="0"/>
              </a:rPr>
              <a:t>70%</a:t>
            </a:r>
          </a:p>
        </p:txBody>
      </p:sp>
      <p:sp>
        <p:nvSpPr>
          <p:cNvPr id="13" name="TextBox 12">
            <a:extLst>
              <a:ext uri="{FF2B5EF4-FFF2-40B4-BE49-F238E27FC236}">
                <a16:creationId xmlns:a16="http://schemas.microsoft.com/office/drawing/2014/main" id="{007C57F6-7169-AE57-E150-C438185482BF}"/>
              </a:ext>
            </a:extLst>
          </p:cNvPr>
          <p:cNvSpPr txBox="1"/>
          <p:nvPr/>
        </p:nvSpPr>
        <p:spPr>
          <a:xfrm>
            <a:off x="88650" y="5996878"/>
            <a:ext cx="3115878" cy="219291"/>
          </a:xfrm>
          <a:prstGeom prst="rect">
            <a:avLst/>
          </a:prstGeom>
          <a:noFill/>
        </p:spPr>
        <p:txBody>
          <a:bodyPr wrap="square" rtlCol="0">
            <a:spAutoFit/>
          </a:bodyPr>
          <a:lstStyle/>
          <a:p>
            <a:r>
              <a:rPr lang="en-GB" sz="825" i="1" dirty="0">
                <a:latin typeface="Montserrat" panose="00000500000000000000" pitchFamily="50" charset="0"/>
              </a:rPr>
              <a:t>Source: Internet Matters tracker survey, Wave 19 (2024)</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84D4A67D-8F4E-96AC-E846-F31733EA373A}"/>
                  </a:ext>
                </a:extLst>
              </p:cNvPr>
              <p:cNvSpPr txBox="1"/>
              <p:nvPr/>
            </p:nvSpPr>
            <p:spPr>
              <a:xfrm>
                <a:off x="974035" y="4907280"/>
                <a:ext cx="7035900" cy="901657"/>
              </a:xfrm>
              <a:prstGeom prst="rect">
                <a:avLst/>
              </a:prstGeom>
              <a:noFill/>
            </p:spPr>
            <p:txBody>
              <a:bodyPr wrap="none" rtlCol="0">
                <a:spAutoFit/>
              </a:bodyPr>
              <a:lstStyle/>
              <a:p>
                <a:pPr algn="ctr"/>
                <a:r>
                  <a:rPr lang="en-GB" dirty="0"/>
                  <a:t>Research shows that </a:t>
                </a:r>
                <a14:m>
                  <m:oMath xmlns:m="http://schemas.openxmlformats.org/officeDocument/2006/math">
                    <m:f>
                      <m:fPr>
                        <m:ctrlPr>
                          <a:rPr lang="en-GB" i="1" dirty="0" smtClean="0">
                            <a:latin typeface="Cambria Math" panose="02040503050406030204" pitchFamily="18" charset="0"/>
                          </a:rPr>
                        </m:ctrlPr>
                      </m:fPr>
                      <m:num>
                        <m:r>
                          <a:rPr lang="en-GB" b="0" i="1" dirty="0" smtClean="0">
                            <a:latin typeface="Cambria Math" panose="02040503050406030204" pitchFamily="18" charset="0"/>
                          </a:rPr>
                          <m:t>2</m:t>
                        </m:r>
                      </m:num>
                      <m:den>
                        <m:r>
                          <a:rPr lang="en-GB" b="0" i="1" dirty="0" smtClean="0">
                            <a:latin typeface="Cambria Math" panose="02040503050406030204" pitchFamily="18" charset="0"/>
                          </a:rPr>
                          <m:t>3</m:t>
                        </m:r>
                      </m:den>
                    </m:f>
                  </m:oMath>
                </a14:m>
                <a:r>
                  <a:rPr lang="en-GB" dirty="0"/>
                  <a:t> of 11-12 year olds are using WhatsApp </a:t>
                </a:r>
              </a:p>
              <a:p>
                <a:pPr algn="ctr"/>
                <a14:m>
                  <m:oMath xmlns:m="http://schemas.openxmlformats.org/officeDocument/2006/math">
                    <m:f>
                      <m:fPr>
                        <m:ctrlPr>
                          <a:rPr lang="en-GB" i="1" dirty="0" smtClean="0">
                            <a:latin typeface="Cambria Math" panose="02040503050406030204" pitchFamily="18" charset="0"/>
                          </a:rPr>
                        </m:ctrlPr>
                      </m:fPr>
                      <m:num>
                        <m:r>
                          <a:rPr lang="en-GB" b="0" i="1" dirty="0" smtClean="0">
                            <a:latin typeface="Cambria Math" panose="02040503050406030204" pitchFamily="18" charset="0"/>
                          </a:rPr>
                          <m:t>1</m:t>
                        </m:r>
                      </m:num>
                      <m:den>
                        <m:r>
                          <a:rPr lang="en-GB" b="0" i="1" dirty="0" smtClean="0">
                            <a:latin typeface="Cambria Math" panose="02040503050406030204" pitchFamily="18" charset="0"/>
                          </a:rPr>
                          <m:t>4</m:t>
                        </m:r>
                      </m:den>
                    </m:f>
                  </m:oMath>
                </a14:m>
                <a:r>
                  <a:rPr lang="en-GB" dirty="0"/>
                  <a:t> of 9-10s are using TikTok</a:t>
                </a:r>
              </a:p>
            </p:txBody>
          </p:sp>
        </mc:Choice>
        <mc:Fallback xmlns="">
          <p:sp>
            <p:nvSpPr>
              <p:cNvPr id="3" name="TextBox 2">
                <a:extLst>
                  <a:ext uri="{FF2B5EF4-FFF2-40B4-BE49-F238E27FC236}">
                    <a16:creationId xmlns:a16="http://schemas.microsoft.com/office/drawing/2014/main" id="{84D4A67D-8F4E-96AC-E846-F31733EA373A}"/>
                  </a:ext>
                </a:extLst>
              </p:cNvPr>
              <p:cNvSpPr txBox="1">
                <a:spLocks noRot="1" noChangeAspect="1" noMove="1" noResize="1" noEditPoints="1" noAdjustHandles="1" noChangeArrowheads="1" noChangeShapeType="1" noTextEdit="1"/>
              </p:cNvSpPr>
              <p:nvPr/>
            </p:nvSpPr>
            <p:spPr>
              <a:xfrm>
                <a:off x="974035" y="4907280"/>
                <a:ext cx="7035900" cy="901657"/>
              </a:xfrm>
              <a:prstGeom prst="rect">
                <a:avLst/>
              </a:prstGeom>
              <a:blipFill>
                <a:blip r:embed="rId4"/>
                <a:stretch>
                  <a:fillRect l="-347" r="-173"/>
                </a:stretch>
              </a:blipFill>
            </p:spPr>
            <p:txBody>
              <a:bodyPr/>
              <a:lstStyle/>
              <a:p>
                <a:r>
                  <a:rPr lang="en-GB">
                    <a:noFill/>
                  </a:rPr>
                  <a:t> </a:t>
                </a:r>
              </a:p>
            </p:txBody>
          </p:sp>
        </mc:Fallback>
      </mc:AlternateContent>
    </p:spTree>
    <p:extLst>
      <p:ext uri="{BB962C8B-B14F-4D97-AF65-F5344CB8AC3E}">
        <p14:creationId xmlns:p14="http://schemas.microsoft.com/office/powerpoint/2010/main" val="1187540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23232-9E6C-4F19-DFA7-68BDF728D68A}"/>
              </a:ext>
            </a:extLst>
          </p:cNvPr>
          <p:cNvSpPr>
            <a:spLocks noGrp="1"/>
          </p:cNvSpPr>
          <p:nvPr>
            <p:ph type="title"/>
          </p:nvPr>
        </p:nvSpPr>
        <p:spPr>
          <a:xfrm>
            <a:off x="375920" y="0"/>
            <a:ext cx="7886700" cy="1325563"/>
          </a:xfrm>
        </p:spPr>
        <p:txBody>
          <a:bodyPr/>
          <a:lstStyle/>
          <a:p>
            <a:r>
              <a:rPr lang="en-GB" b="1" dirty="0"/>
              <a:t>Social Media &amp; Messaging Apps</a:t>
            </a:r>
            <a:endParaRPr lang="en-GB" dirty="0"/>
          </a:p>
        </p:txBody>
      </p:sp>
      <p:sp>
        <p:nvSpPr>
          <p:cNvPr id="3" name="Content Placeholder 2">
            <a:extLst>
              <a:ext uri="{FF2B5EF4-FFF2-40B4-BE49-F238E27FC236}">
                <a16:creationId xmlns:a16="http://schemas.microsoft.com/office/drawing/2014/main" id="{1DDA3FAA-D226-7019-F1E6-0189154E3C54}"/>
              </a:ext>
            </a:extLst>
          </p:cNvPr>
          <p:cNvSpPr>
            <a:spLocks noGrp="1"/>
          </p:cNvSpPr>
          <p:nvPr>
            <p:ph idx="1"/>
          </p:nvPr>
        </p:nvSpPr>
        <p:spPr>
          <a:xfrm>
            <a:off x="375920" y="1050608"/>
            <a:ext cx="8534400" cy="5421312"/>
          </a:xfrm>
        </p:spPr>
        <p:txBody>
          <a:bodyPr>
            <a:normAutofit/>
          </a:bodyPr>
          <a:lstStyle/>
          <a:p>
            <a:pPr marL="0" indent="0">
              <a:buNone/>
            </a:pPr>
            <a:r>
              <a:rPr lang="en-GB" b="1" dirty="0"/>
              <a:t>Age Restrictions on Social Media Platforms:</a:t>
            </a:r>
            <a:endParaRPr lang="en-GB" dirty="0"/>
          </a:p>
          <a:p>
            <a:pPr marL="742950" lvl="1" indent="-285750">
              <a:buFont typeface="Arial" panose="020B0604020202020204" pitchFamily="34" charset="0"/>
              <a:buChar char="•"/>
            </a:pPr>
            <a:r>
              <a:rPr lang="en-GB" dirty="0"/>
              <a:t>TikTok: 13+ (with additional restrictions for users under 16)</a:t>
            </a:r>
          </a:p>
          <a:p>
            <a:pPr marL="742950" lvl="1" indent="-285750">
              <a:buFont typeface="Arial" panose="020B0604020202020204" pitchFamily="34" charset="0"/>
              <a:buChar char="•"/>
            </a:pPr>
            <a:r>
              <a:rPr lang="en-GB" dirty="0"/>
              <a:t>Snapchat: 13+</a:t>
            </a:r>
          </a:p>
          <a:p>
            <a:pPr marL="742950" lvl="1" indent="-285750">
              <a:buFont typeface="Arial" panose="020B0604020202020204" pitchFamily="34" charset="0"/>
              <a:buChar char="•"/>
            </a:pPr>
            <a:r>
              <a:rPr lang="en-GB" dirty="0"/>
              <a:t>WhatsApp: 13+ in the UK </a:t>
            </a:r>
          </a:p>
          <a:p>
            <a:pPr marL="742950" lvl="1" indent="-285750">
              <a:buFont typeface="Arial" panose="020B0604020202020204" pitchFamily="34" charset="0"/>
              <a:buChar char="•"/>
            </a:pPr>
            <a:r>
              <a:rPr lang="en-GB" dirty="0"/>
              <a:t>Instagram: 13+ (parental controls available for younger users)</a:t>
            </a:r>
          </a:p>
          <a:p>
            <a:pPr marL="742950" lvl="1" indent="-285750">
              <a:buFont typeface="Arial" panose="020B0604020202020204" pitchFamily="34" charset="0"/>
              <a:buChar char="•"/>
            </a:pPr>
            <a:r>
              <a:rPr lang="en-GB" dirty="0"/>
              <a:t>Facebook: 13+ (Messenger Kids available for younger children)</a:t>
            </a:r>
          </a:p>
          <a:p>
            <a:pPr>
              <a:buFont typeface="Arial" panose="020B0604020202020204" pitchFamily="34" charset="0"/>
              <a:buChar char="•"/>
            </a:pPr>
            <a:r>
              <a:rPr lang="en-GB" dirty="0"/>
              <a:t>If children set up an account with a fake age, perhaps even your birthdate, then the platform will think they are older than they are and it </a:t>
            </a:r>
            <a:r>
              <a:rPr lang="en-GB" b="1" dirty="0"/>
              <a:t>will not filter adult content</a:t>
            </a:r>
            <a:r>
              <a:rPr lang="en-GB" dirty="0"/>
              <a:t>.</a:t>
            </a:r>
          </a:p>
          <a:p>
            <a:pPr>
              <a:buFont typeface="Arial" panose="020B0604020202020204" pitchFamily="34" charset="0"/>
              <a:buChar char="•"/>
            </a:pPr>
            <a:endParaRPr lang="en-GB" dirty="0"/>
          </a:p>
          <a:p>
            <a:pPr>
              <a:buFont typeface="Arial" panose="020B0604020202020204" pitchFamily="34" charset="0"/>
              <a:buChar char="•"/>
            </a:pPr>
            <a:r>
              <a:rPr lang="en-GB" dirty="0"/>
              <a:t>TikTok algorithms are designed such that video feeds are influenced by what is being watched by children’s contacts. Research from the CCDH (centre for countering digital hate) found that 14-year-olds had content pushed to them on suicide within 3 minutes, misogynistic videos within 3 minutes, and videos on eating disorders within 8 minutes. </a:t>
            </a:r>
          </a:p>
        </p:txBody>
      </p:sp>
    </p:spTree>
    <p:extLst>
      <p:ext uri="{BB962C8B-B14F-4D97-AF65-F5344CB8AC3E}">
        <p14:creationId xmlns:p14="http://schemas.microsoft.com/office/powerpoint/2010/main" val="122964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5172E0-6CA3-2419-F98D-49B0B0FC891F}"/>
              </a:ext>
            </a:extLst>
          </p:cNvPr>
          <p:cNvSpPr>
            <a:spLocks noGrp="1"/>
          </p:cNvSpPr>
          <p:nvPr>
            <p:ph idx="1"/>
          </p:nvPr>
        </p:nvSpPr>
        <p:spPr>
          <a:xfrm>
            <a:off x="537430" y="1585829"/>
            <a:ext cx="7886700" cy="4355425"/>
          </a:xfrm>
        </p:spPr>
        <p:txBody>
          <a:bodyPr>
            <a:normAutofit lnSpcReduction="10000"/>
          </a:bodyPr>
          <a:lstStyle/>
          <a:p>
            <a:r>
              <a:rPr lang="en-GB" dirty="0"/>
              <a:t>Large WhatsApp groups set up prior to starting, sometimes on transition days</a:t>
            </a:r>
          </a:p>
          <a:p>
            <a:r>
              <a:rPr lang="en-GB" dirty="0"/>
              <a:t>Social media set up with adult ages- therefore no filtering of adult content</a:t>
            </a:r>
          </a:p>
          <a:p>
            <a:r>
              <a:rPr lang="en-GB" dirty="0"/>
              <a:t>Privacy settings not set up correctly- all media received saved to their devices- including pornographic media.</a:t>
            </a:r>
          </a:p>
          <a:p>
            <a:r>
              <a:rPr lang="en-GB" dirty="0"/>
              <a:t>Pupils (in year 7) have created pornographic stickers in WhatsApp and snap chat - of men</a:t>
            </a:r>
          </a:p>
          <a:p>
            <a:r>
              <a:rPr lang="en-GB" dirty="0"/>
              <a:t>Deepfake images created using images of other pupils and staff found online to put them on different bodies. </a:t>
            </a:r>
          </a:p>
          <a:p>
            <a:endParaRPr lang="en-GB" dirty="0"/>
          </a:p>
          <a:p>
            <a:r>
              <a:rPr lang="en-GB" dirty="0"/>
              <a:t>If your child shares a naked image on a social media platform then this is classed as sharing pornography and is against the law for under 18s. </a:t>
            </a:r>
          </a:p>
        </p:txBody>
      </p:sp>
      <p:sp>
        <p:nvSpPr>
          <p:cNvPr id="6" name="Title 5">
            <a:extLst>
              <a:ext uri="{FF2B5EF4-FFF2-40B4-BE49-F238E27FC236}">
                <a16:creationId xmlns:a16="http://schemas.microsoft.com/office/drawing/2014/main" id="{2933FB5E-BE2B-28C6-1FCC-FA1D98263855}"/>
              </a:ext>
            </a:extLst>
          </p:cNvPr>
          <p:cNvSpPr>
            <a:spLocks noGrp="1"/>
          </p:cNvSpPr>
          <p:nvPr>
            <p:ph type="title"/>
          </p:nvPr>
        </p:nvSpPr>
        <p:spPr/>
        <p:txBody>
          <a:bodyPr/>
          <a:lstStyle/>
          <a:p>
            <a:r>
              <a:rPr lang="en-GB" dirty="0"/>
              <a:t>What we see coming into year 7</a:t>
            </a:r>
          </a:p>
        </p:txBody>
      </p:sp>
    </p:spTree>
    <p:extLst>
      <p:ext uri="{BB962C8B-B14F-4D97-AF65-F5344CB8AC3E}">
        <p14:creationId xmlns:p14="http://schemas.microsoft.com/office/powerpoint/2010/main" val="599498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E956F-1489-6327-25AD-92F4243ED73B}"/>
              </a:ext>
            </a:extLst>
          </p:cNvPr>
          <p:cNvSpPr>
            <a:spLocks noGrp="1"/>
          </p:cNvSpPr>
          <p:nvPr>
            <p:ph type="title"/>
          </p:nvPr>
        </p:nvSpPr>
        <p:spPr>
          <a:xfrm>
            <a:off x="518160" y="323165"/>
            <a:ext cx="7886700" cy="986154"/>
          </a:xfrm>
        </p:spPr>
        <p:txBody>
          <a:bodyPr/>
          <a:lstStyle/>
          <a:p>
            <a:r>
              <a:rPr lang="en-GB" b="1" dirty="0"/>
              <a:t>Online Gaming &amp; Chatting</a:t>
            </a:r>
            <a:endParaRPr lang="en-GB" dirty="0"/>
          </a:p>
        </p:txBody>
      </p:sp>
      <p:sp>
        <p:nvSpPr>
          <p:cNvPr id="3" name="Content Placeholder 2">
            <a:extLst>
              <a:ext uri="{FF2B5EF4-FFF2-40B4-BE49-F238E27FC236}">
                <a16:creationId xmlns:a16="http://schemas.microsoft.com/office/drawing/2014/main" id="{A0E85ECE-A3F4-43C9-C4C0-C4DDC43A0F7B}"/>
              </a:ext>
            </a:extLst>
          </p:cNvPr>
          <p:cNvSpPr>
            <a:spLocks noGrp="1"/>
          </p:cNvSpPr>
          <p:nvPr>
            <p:ph idx="1"/>
          </p:nvPr>
        </p:nvSpPr>
        <p:spPr>
          <a:xfrm>
            <a:off x="619760" y="1371600"/>
            <a:ext cx="7886700" cy="4602480"/>
          </a:xfrm>
        </p:spPr>
        <p:txBody>
          <a:bodyPr>
            <a:normAutofit/>
          </a:bodyPr>
          <a:lstStyle/>
          <a:p>
            <a:r>
              <a:rPr lang="en-GB" dirty="0"/>
              <a:t>Along with social media pupils are also using gaming as forum for chatting to friends, or to gamers that they do not know in person.  </a:t>
            </a:r>
          </a:p>
          <a:p>
            <a:r>
              <a:rPr lang="en-GB" dirty="0"/>
              <a:t>Popular games with year 7 include Roblox, Fortnite, Five Night’s at Freddy’s (FNAF) and Minecraft. </a:t>
            </a:r>
          </a:p>
          <a:p>
            <a:pPr>
              <a:buFont typeface="Arial" panose="020B0604020202020204" pitchFamily="34" charset="0"/>
              <a:buChar char="•"/>
            </a:pPr>
            <a:r>
              <a:rPr lang="en-GB" dirty="0"/>
              <a:t>As a family discuss </a:t>
            </a:r>
            <a:r>
              <a:rPr lang="en-GB" b="1" dirty="0"/>
              <a:t>safe gaming habits</a:t>
            </a:r>
            <a:r>
              <a:rPr lang="en-GB" dirty="0"/>
              <a:t> and establish rules for online interactions.</a:t>
            </a:r>
          </a:p>
        </p:txBody>
      </p:sp>
      <p:sp>
        <p:nvSpPr>
          <p:cNvPr id="5" name="Rectangle 2">
            <a:extLst>
              <a:ext uri="{FF2B5EF4-FFF2-40B4-BE49-F238E27FC236}">
                <a16:creationId xmlns:a16="http://schemas.microsoft.com/office/drawing/2014/main" id="{3E249BD5-62B7-F2CD-1A02-8C704A486DCD}"/>
              </a:ext>
            </a:extLst>
          </p:cNvPr>
          <p:cNvSpPr>
            <a:spLocks noChangeArrowheads="1"/>
          </p:cNvSpPr>
          <p:nvPr/>
        </p:nvSpPr>
        <p:spPr bwMode="auto">
          <a:xfrm>
            <a:off x="0" y="-323166"/>
            <a:ext cx="34176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21021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E956F-1489-6327-25AD-92F4243ED73B}"/>
              </a:ext>
            </a:extLst>
          </p:cNvPr>
          <p:cNvSpPr>
            <a:spLocks noGrp="1"/>
          </p:cNvSpPr>
          <p:nvPr>
            <p:ph type="title"/>
          </p:nvPr>
        </p:nvSpPr>
        <p:spPr>
          <a:xfrm>
            <a:off x="203200" y="116523"/>
            <a:ext cx="7886700" cy="986154"/>
          </a:xfrm>
        </p:spPr>
        <p:txBody>
          <a:bodyPr/>
          <a:lstStyle/>
          <a:p>
            <a:r>
              <a:rPr lang="en-GB" b="1" dirty="0"/>
              <a:t>Parental Controls</a:t>
            </a:r>
            <a:endParaRPr lang="en-GB" dirty="0"/>
          </a:p>
        </p:txBody>
      </p:sp>
      <p:sp>
        <p:nvSpPr>
          <p:cNvPr id="3" name="Content Placeholder 2">
            <a:extLst>
              <a:ext uri="{FF2B5EF4-FFF2-40B4-BE49-F238E27FC236}">
                <a16:creationId xmlns:a16="http://schemas.microsoft.com/office/drawing/2014/main" id="{A0E85ECE-A3F4-43C9-C4C0-C4DDC43A0F7B}"/>
              </a:ext>
            </a:extLst>
          </p:cNvPr>
          <p:cNvSpPr>
            <a:spLocks noGrp="1"/>
          </p:cNvSpPr>
          <p:nvPr>
            <p:ph idx="1"/>
          </p:nvPr>
        </p:nvSpPr>
        <p:spPr>
          <a:xfrm>
            <a:off x="203200" y="1097280"/>
            <a:ext cx="8707120" cy="5151120"/>
          </a:xfrm>
        </p:spPr>
        <p:txBody>
          <a:bodyPr>
            <a:normAutofit/>
          </a:bodyPr>
          <a:lstStyle/>
          <a:p>
            <a:pPr>
              <a:buFont typeface="Arial" panose="020B0604020202020204" pitchFamily="34" charset="0"/>
              <a:buChar char="•"/>
            </a:pPr>
            <a:r>
              <a:rPr lang="en-GB" b="1" dirty="0"/>
              <a:t>How to Set Parental Controls on Popular Gaming Platforms:</a:t>
            </a:r>
            <a:endParaRPr lang="en-GB" dirty="0"/>
          </a:p>
          <a:p>
            <a:pPr marL="742950" lvl="1" indent="-285750">
              <a:buFont typeface="Arial" panose="020B0604020202020204" pitchFamily="34" charset="0"/>
              <a:buChar char="•"/>
            </a:pPr>
            <a:r>
              <a:rPr lang="en-GB" b="1" dirty="0"/>
              <a:t>Roblox:</a:t>
            </a:r>
            <a:endParaRPr lang="en-GB" dirty="0"/>
          </a:p>
          <a:p>
            <a:pPr marL="1143000" lvl="2" indent="-228600">
              <a:buFont typeface="Arial" panose="020B0604020202020204" pitchFamily="34" charset="0"/>
              <a:buChar char="•"/>
            </a:pPr>
            <a:r>
              <a:rPr lang="en-GB" dirty="0"/>
              <a:t>Enable </a:t>
            </a:r>
            <a:r>
              <a:rPr lang="en-GB" b="1" dirty="0"/>
              <a:t>Account Restrictions</a:t>
            </a:r>
            <a:r>
              <a:rPr lang="en-GB" dirty="0"/>
              <a:t> in settings to limit chat and game access.</a:t>
            </a:r>
          </a:p>
          <a:p>
            <a:pPr marL="1143000" lvl="2" indent="-228600">
              <a:buFont typeface="Arial" panose="020B0604020202020204" pitchFamily="34" charset="0"/>
              <a:buChar char="•"/>
            </a:pPr>
            <a:r>
              <a:rPr lang="en-GB" dirty="0"/>
              <a:t>Use </a:t>
            </a:r>
            <a:r>
              <a:rPr lang="en-GB" b="1" dirty="0"/>
              <a:t>PIN-protected parental controls</a:t>
            </a:r>
            <a:r>
              <a:rPr lang="en-GB" dirty="0"/>
              <a:t> to prevent unauthorized changes.</a:t>
            </a:r>
          </a:p>
          <a:p>
            <a:pPr marL="1143000" lvl="2" indent="-228600">
              <a:buFont typeface="Arial" panose="020B0604020202020204" pitchFamily="34" charset="0"/>
              <a:buChar char="•"/>
            </a:pPr>
            <a:r>
              <a:rPr lang="en-GB" dirty="0"/>
              <a:t>Monitor playtime and spending using the </a:t>
            </a:r>
            <a:r>
              <a:rPr lang="en-GB" b="1" dirty="0"/>
              <a:t>Parent Dashboard</a:t>
            </a:r>
            <a:r>
              <a:rPr lang="en-GB" dirty="0"/>
              <a:t>.</a:t>
            </a:r>
          </a:p>
          <a:p>
            <a:pPr marL="742950" lvl="1" indent="-285750">
              <a:buFont typeface="Arial" panose="020B0604020202020204" pitchFamily="34" charset="0"/>
              <a:buChar char="•"/>
            </a:pPr>
            <a:r>
              <a:rPr lang="en-GB" b="1" dirty="0"/>
              <a:t>Fortnite:</a:t>
            </a:r>
            <a:endParaRPr lang="en-GB" dirty="0"/>
          </a:p>
          <a:p>
            <a:pPr marL="1143000" lvl="2" indent="-228600">
              <a:buFont typeface="Arial" panose="020B0604020202020204" pitchFamily="34" charset="0"/>
              <a:buChar char="•"/>
            </a:pPr>
            <a:r>
              <a:rPr lang="en-GB" dirty="0"/>
              <a:t>Enable </a:t>
            </a:r>
            <a:r>
              <a:rPr lang="en-GB" b="1" dirty="0"/>
              <a:t>Parental Controls</a:t>
            </a:r>
            <a:r>
              <a:rPr lang="en-GB" dirty="0"/>
              <a:t> to restrict in-game purchases and chat features.</a:t>
            </a:r>
          </a:p>
          <a:p>
            <a:pPr marL="1143000" lvl="2" indent="-228600">
              <a:buFont typeface="Arial" panose="020B0604020202020204" pitchFamily="34" charset="0"/>
              <a:buChar char="•"/>
            </a:pPr>
            <a:r>
              <a:rPr lang="en-GB" dirty="0"/>
              <a:t>Use </a:t>
            </a:r>
            <a:r>
              <a:rPr lang="en-GB" b="1" dirty="0"/>
              <a:t>Epic Games account settings</a:t>
            </a:r>
            <a:r>
              <a:rPr lang="en-GB" dirty="0"/>
              <a:t> to manage friend requests and communication.</a:t>
            </a:r>
          </a:p>
          <a:p>
            <a:pPr marL="1143000" lvl="2" indent="-228600">
              <a:buFont typeface="Arial" panose="020B0604020202020204" pitchFamily="34" charset="0"/>
              <a:buChar char="•"/>
            </a:pPr>
            <a:r>
              <a:rPr lang="en-GB" dirty="0"/>
              <a:t>Set up </a:t>
            </a:r>
            <a:r>
              <a:rPr lang="en-GB" b="1" dirty="0"/>
              <a:t>time limits</a:t>
            </a:r>
            <a:r>
              <a:rPr lang="en-GB" dirty="0"/>
              <a:t> through console or device settings.</a:t>
            </a:r>
          </a:p>
          <a:p>
            <a:pPr marL="742950" lvl="1" indent="-285750">
              <a:buFont typeface="Arial" panose="020B0604020202020204" pitchFamily="34" charset="0"/>
              <a:buChar char="•"/>
            </a:pPr>
            <a:r>
              <a:rPr lang="en-GB" b="1" dirty="0"/>
              <a:t>Five Night’s at Freddy’s:</a:t>
            </a:r>
            <a:endParaRPr lang="en-GB" dirty="0"/>
          </a:p>
          <a:p>
            <a:pPr marL="1143000" lvl="2" indent="-228600">
              <a:buFont typeface="Arial" panose="020B0604020202020204" pitchFamily="34" charset="0"/>
              <a:buChar char="•"/>
            </a:pPr>
            <a:r>
              <a:rPr lang="en-GB" dirty="0"/>
              <a:t>Rated </a:t>
            </a:r>
            <a:r>
              <a:rPr lang="en-GB" b="1" dirty="0"/>
              <a:t>12+ or higher</a:t>
            </a:r>
            <a:r>
              <a:rPr lang="en-GB" dirty="0"/>
              <a:t>, but often played by younger children. </a:t>
            </a:r>
          </a:p>
          <a:p>
            <a:pPr marL="1143000" lvl="2" indent="-228600">
              <a:buFont typeface="Arial" panose="020B0604020202020204" pitchFamily="34" charset="0"/>
              <a:buChar char="•"/>
            </a:pPr>
            <a:r>
              <a:rPr lang="en-GB" dirty="0"/>
              <a:t>Contains jump scares, horror themes and intense moments that can be unsettling for some children. </a:t>
            </a:r>
          </a:p>
          <a:p>
            <a:pPr marL="1143000" lvl="2" indent="-228600">
              <a:buFont typeface="Arial" panose="020B0604020202020204" pitchFamily="34" charset="0"/>
              <a:buChar char="•"/>
            </a:pPr>
            <a:r>
              <a:rPr lang="en-GB" dirty="0"/>
              <a:t>Check age rating and content before playing. </a:t>
            </a:r>
          </a:p>
          <a:p>
            <a:pPr marL="742950" lvl="1" indent="-285750">
              <a:buFont typeface="Arial" panose="020B0604020202020204" pitchFamily="34" charset="0"/>
              <a:buChar char="•"/>
            </a:pPr>
            <a:r>
              <a:rPr lang="en-GB" b="1" dirty="0"/>
              <a:t>Minecraft:</a:t>
            </a:r>
            <a:endParaRPr lang="en-GB" dirty="0"/>
          </a:p>
          <a:p>
            <a:pPr marL="1143000" lvl="2" indent="-228600">
              <a:buFont typeface="Arial" panose="020B0604020202020204" pitchFamily="34" charset="0"/>
              <a:buChar char="•"/>
            </a:pPr>
            <a:r>
              <a:rPr lang="en-GB" dirty="0"/>
              <a:t>Use </a:t>
            </a:r>
            <a:r>
              <a:rPr lang="en-GB" b="1" dirty="0"/>
              <a:t>Microsoft Family Safety</a:t>
            </a:r>
            <a:r>
              <a:rPr lang="en-GB" dirty="0"/>
              <a:t> to set screen time limits and filter content.</a:t>
            </a:r>
          </a:p>
          <a:p>
            <a:pPr marL="1143000" lvl="2" indent="-228600">
              <a:buFont typeface="Arial" panose="020B0604020202020204" pitchFamily="34" charset="0"/>
              <a:buChar char="•"/>
            </a:pPr>
            <a:r>
              <a:rPr lang="en-GB" dirty="0"/>
              <a:t>Turn off </a:t>
            </a:r>
            <a:r>
              <a:rPr lang="en-GB" b="1" dirty="0"/>
              <a:t>multiplayer mode</a:t>
            </a:r>
            <a:r>
              <a:rPr lang="en-GB" dirty="0"/>
              <a:t> for younger children.</a:t>
            </a:r>
          </a:p>
          <a:p>
            <a:pPr marL="1143000" lvl="2" indent="-228600">
              <a:buFont typeface="Arial" panose="020B0604020202020204" pitchFamily="34" charset="0"/>
              <a:buChar char="•"/>
            </a:pPr>
            <a:r>
              <a:rPr lang="en-GB" dirty="0"/>
              <a:t>Monitor in-game communication through </a:t>
            </a:r>
            <a:r>
              <a:rPr lang="en-GB" b="1" dirty="0"/>
              <a:t>Realm settings</a:t>
            </a:r>
            <a:r>
              <a:rPr lang="en-GB" dirty="0"/>
              <a:t>.</a:t>
            </a:r>
          </a:p>
        </p:txBody>
      </p:sp>
      <p:sp>
        <p:nvSpPr>
          <p:cNvPr id="5" name="Rectangle 2">
            <a:extLst>
              <a:ext uri="{FF2B5EF4-FFF2-40B4-BE49-F238E27FC236}">
                <a16:creationId xmlns:a16="http://schemas.microsoft.com/office/drawing/2014/main" id="{3E249BD5-62B7-F2CD-1A02-8C704A486DCD}"/>
              </a:ext>
            </a:extLst>
          </p:cNvPr>
          <p:cNvSpPr>
            <a:spLocks noChangeArrowheads="1"/>
          </p:cNvSpPr>
          <p:nvPr/>
        </p:nvSpPr>
        <p:spPr bwMode="auto">
          <a:xfrm>
            <a:off x="0" y="-323166"/>
            <a:ext cx="34176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2386265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F4393-E89D-8A8A-B884-17677DDB37A5}"/>
              </a:ext>
            </a:extLst>
          </p:cNvPr>
          <p:cNvSpPr>
            <a:spLocks noGrp="1"/>
          </p:cNvSpPr>
          <p:nvPr>
            <p:ph type="title"/>
          </p:nvPr>
        </p:nvSpPr>
        <p:spPr>
          <a:xfrm>
            <a:off x="628650" y="365127"/>
            <a:ext cx="7886700" cy="996314"/>
          </a:xfrm>
        </p:spPr>
        <p:txBody>
          <a:bodyPr/>
          <a:lstStyle/>
          <a:p>
            <a:r>
              <a:rPr lang="en-GB" dirty="0"/>
              <a:t>Parental Controls - WhatsApp</a:t>
            </a:r>
          </a:p>
        </p:txBody>
      </p:sp>
      <p:sp>
        <p:nvSpPr>
          <p:cNvPr id="3" name="Content Placeholder 2">
            <a:extLst>
              <a:ext uri="{FF2B5EF4-FFF2-40B4-BE49-F238E27FC236}">
                <a16:creationId xmlns:a16="http://schemas.microsoft.com/office/drawing/2014/main" id="{D312C2E8-46C6-26D6-9A67-EBDE498F917C}"/>
              </a:ext>
            </a:extLst>
          </p:cNvPr>
          <p:cNvSpPr>
            <a:spLocks noGrp="1"/>
          </p:cNvSpPr>
          <p:nvPr>
            <p:ph idx="1"/>
          </p:nvPr>
        </p:nvSpPr>
        <p:spPr>
          <a:xfrm>
            <a:off x="628650" y="1463041"/>
            <a:ext cx="7886700" cy="2092960"/>
          </a:xfrm>
        </p:spPr>
        <p:txBody>
          <a:bodyPr>
            <a:normAutofit/>
          </a:bodyPr>
          <a:lstStyle/>
          <a:p>
            <a:r>
              <a:rPr lang="en-GB" dirty="0">
                <a:hlinkClick r:id="rId2"/>
              </a:rPr>
              <a:t>This guide</a:t>
            </a:r>
            <a:r>
              <a:rPr lang="en-GB" dirty="0"/>
              <a:t> goes into clear detail on how to support your child with their settings. </a:t>
            </a:r>
          </a:p>
          <a:p>
            <a:r>
              <a:rPr lang="en-GB" dirty="0"/>
              <a:t>Consider making it so that your child has to be invited to join a group and disable automatic downloads so that if your child is sent an inappropriate image this doesn’t automatically save to their device. </a:t>
            </a:r>
          </a:p>
        </p:txBody>
      </p:sp>
      <p:pic>
        <p:nvPicPr>
          <p:cNvPr id="5" name="Picture 4">
            <a:extLst>
              <a:ext uri="{FF2B5EF4-FFF2-40B4-BE49-F238E27FC236}">
                <a16:creationId xmlns:a16="http://schemas.microsoft.com/office/drawing/2014/main" id="{A494B296-8505-AA4C-D0AE-DAE18DC9FA55}"/>
              </a:ext>
            </a:extLst>
          </p:cNvPr>
          <p:cNvPicPr>
            <a:picLocks noChangeAspect="1"/>
          </p:cNvPicPr>
          <p:nvPr/>
        </p:nvPicPr>
        <p:blipFill>
          <a:blip r:embed="rId3"/>
          <a:stretch>
            <a:fillRect/>
          </a:stretch>
        </p:blipFill>
        <p:spPr>
          <a:xfrm>
            <a:off x="628650" y="3429000"/>
            <a:ext cx="7886700" cy="2751602"/>
          </a:xfrm>
          <a:prstGeom prst="rect">
            <a:avLst/>
          </a:prstGeom>
        </p:spPr>
      </p:pic>
      <p:sp>
        <p:nvSpPr>
          <p:cNvPr id="7" name="TextBox 6">
            <a:extLst>
              <a:ext uri="{FF2B5EF4-FFF2-40B4-BE49-F238E27FC236}">
                <a16:creationId xmlns:a16="http://schemas.microsoft.com/office/drawing/2014/main" id="{2698C393-E459-30E7-FEB0-0F8CAC53BDDC}"/>
              </a:ext>
            </a:extLst>
          </p:cNvPr>
          <p:cNvSpPr txBox="1"/>
          <p:nvPr/>
        </p:nvSpPr>
        <p:spPr>
          <a:xfrm>
            <a:off x="1135380" y="6382435"/>
            <a:ext cx="7693660" cy="369332"/>
          </a:xfrm>
          <a:prstGeom prst="rect">
            <a:avLst/>
          </a:prstGeom>
          <a:noFill/>
        </p:spPr>
        <p:txBody>
          <a:bodyPr wrap="square">
            <a:spAutoFit/>
          </a:bodyPr>
          <a:lstStyle/>
          <a:p>
            <a:r>
              <a:rPr lang="en-GB" dirty="0"/>
              <a:t>Click on the three dots, then on settings and then privacy.</a:t>
            </a:r>
          </a:p>
        </p:txBody>
      </p:sp>
    </p:spTree>
    <p:extLst>
      <p:ext uri="{BB962C8B-B14F-4D97-AF65-F5344CB8AC3E}">
        <p14:creationId xmlns:p14="http://schemas.microsoft.com/office/powerpoint/2010/main" val="27656464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23BCD-6379-4D71-CA73-AF1D49E859A7}"/>
              </a:ext>
            </a:extLst>
          </p:cNvPr>
          <p:cNvSpPr>
            <a:spLocks noGrp="1"/>
          </p:cNvSpPr>
          <p:nvPr>
            <p:ph type="title"/>
          </p:nvPr>
        </p:nvSpPr>
        <p:spPr/>
        <p:txBody>
          <a:bodyPr/>
          <a:lstStyle/>
          <a:p>
            <a:r>
              <a:rPr lang="en-GB" dirty="0"/>
              <a:t>Acronyms to be aware of in group chats or gaming chats:</a:t>
            </a:r>
          </a:p>
        </p:txBody>
      </p:sp>
      <p:sp>
        <p:nvSpPr>
          <p:cNvPr id="3" name="Content Placeholder 2">
            <a:extLst>
              <a:ext uri="{FF2B5EF4-FFF2-40B4-BE49-F238E27FC236}">
                <a16:creationId xmlns:a16="http://schemas.microsoft.com/office/drawing/2014/main" id="{37100872-EAC7-0220-CEA6-FF7BA5B1F754}"/>
              </a:ext>
            </a:extLst>
          </p:cNvPr>
          <p:cNvSpPr>
            <a:spLocks noGrp="1"/>
          </p:cNvSpPr>
          <p:nvPr>
            <p:ph idx="1"/>
          </p:nvPr>
        </p:nvSpPr>
        <p:spPr>
          <a:xfrm>
            <a:off x="424229" y="1931038"/>
            <a:ext cx="8295542" cy="4486274"/>
          </a:xfrm>
        </p:spPr>
        <p:txBody>
          <a:bodyPr>
            <a:normAutofit/>
          </a:bodyPr>
          <a:lstStyle/>
          <a:p>
            <a:pPr marL="742950" lvl="1" indent="-285750">
              <a:buFont typeface="Arial" panose="020B0604020202020204" pitchFamily="34" charset="0"/>
              <a:buChar char="•"/>
            </a:pPr>
            <a:r>
              <a:rPr lang="en-GB" dirty="0"/>
              <a:t>POS – Parent Over Shoulder</a:t>
            </a:r>
          </a:p>
          <a:p>
            <a:pPr marL="742950" lvl="1" indent="-285750">
              <a:buFont typeface="Arial" panose="020B0604020202020204" pitchFamily="34" charset="0"/>
              <a:buChar char="•"/>
            </a:pPr>
            <a:r>
              <a:rPr lang="en-GB" dirty="0"/>
              <a:t>PIR – Parent In Room</a:t>
            </a:r>
          </a:p>
          <a:p>
            <a:pPr marL="742950" lvl="1" indent="-285750">
              <a:buFont typeface="Arial" panose="020B0604020202020204" pitchFamily="34" charset="0"/>
              <a:buChar char="•"/>
            </a:pPr>
            <a:r>
              <a:rPr lang="en-GB" dirty="0"/>
              <a:t>KMS – Kill Myself (often used in distressing conversations)</a:t>
            </a:r>
          </a:p>
          <a:p>
            <a:pPr marL="742950" lvl="1" indent="-285750">
              <a:buFont typeface="Arial" panose="020B0604020202020204" pitchFamily="34" charset="0"/>
              <a:buChar char="•"/>
            </a:pPr>
            <a:r>
              <a:rPr lang="en-GB" dirty="0"/>
              <a:t>KYS – Kill Yourself (can be used in cyberbullying)</a:t>
            </a:r>
          </a:p>
          <a:p>
            <a:pPr marL="742950" lvl="1" indent="-285750">
              <a:buFont typeface="Arial" panose="020B0604020202020204" pitchFamily="34" charset="0"/>
              <a:buChar char="•"/>
            </a:pPr>
            <a:r>
              <a:rPr lang="en-GB" dirty="0"/>
              <a:t>ASL – Age, Sex, Location (used by strangers to get personal info)</a:t>
            </a:r>
          </a:p>
          <a:p>
            <a:pPr marL="742950" lvl="1" indent="-285750">
              <a:buFont typeface="Arial" panose="020B0604020202020204" pitchFamily="34" charset="0"/>
              <a:buChar char="•"/>
            </a:pPr>
            <a:r>
              <a:rPr lang="en-GB" dirty="0"/>
              <a:t>GNOC – Get Naked On Camera</a:t>
            </a:r>
          </a:p>
          <a:p>
            <a:pPr marL="742950" lvl="1" indent="-285750">
              <a:buFont typeface="Arial" panose="020B0604020202020204" pitchFamily="34" charset="0"/>
              <a:buChar char="•"/>
            </a:pPr>
            <a:r>
              <a:rPr lang="en-GB" dirty="0"/>
              <a:t>LMIRL – Let’s Meet In Real Life</a:t>
            </a:r>
          </a:p>
          <a:p>
            <a:pPr marL="742950" lvl="1" indent="-285750">
              <a:buFont typeface="Arial" panose="020B0604020202020204" pitchFamily="34" charset="0"/>
              <a:buChar char="•"/>
            </a:pPr>
            <a:r>
              <a:rPr lang="en-GB" dirty="0"/>
              <a:t>FWB – Friends With Benefits</a:t>
            </a:r>
          </a:p>
          <a:p>
            <a:pPr marL="742950" lvl="1" indent="-285750">
              <a:buFont typeface="Arial" panose="020B0604020202020204" pitchFamily="34" charset="0"/>
              <a:buChar char="•"/>
            </a:pPr>
            <a:r>
              <a:rPr lang="en-GB" dirty="0"/>
              <a:t>NFSW – Not Safe For Work (can indicate explicit content)</a:t>
            </a:r>
          </a:p>
          <a:p>
            <a:pPr marL="742950" lvl="1" indent="-285750">
              <a:buFont typeface="Arial" panose="020B0604020202020204" pitchFamily="34" charset="0"/>
              <a:buChar char="•"/>
            </a:pPr>
            <a:r>
              <a:rPr lang="en-GB" dirty="0"/>
              <a:t>IDK – I Don’t Know </a:t>
            </a:r>
          </a:p>
          <a:p>
            <a:pPr>
              <a:buFont typeface="Arial" panose="020B0604020202020204" pitchFamily="34" charset="0"/>
              <a:buChar char="•"/>
            </a:pPr>
            <a:endParaRPr lang="en-GB" dirty="0"/>
          </a:p>
          <a:p>
            <a:pPr>
              <a:buFont typeface="Arial" panose="020B0604020202020204" pitchFamily="34" charset="0"/>
              <a:buChar char="•"/>
            </a:pPr>
            <a:r>
              <a:rPr lang="en-GB" dirty="0"/>
              <a:t>Do </a:t>
            </a:r>
            <a:r>
              <a:rPr lang="en-GB" b="1" dirty="0"/>
              <a:t>monitor language being used and have open discussions</a:t>
            </a:r>
            <a:r>
              <a:rPr lang="en-GB" dirty="0"/>
              <a:t> with your child. </a:t>
            </a:r>
          </a:p>
        </p:txBody>
      </p:sp>
    </p:spTree>
    <p:extLst>
      <p:ext uri="{BB962C8B-B14F-4D97-AF65-F5344CB8AC3E}">
        <p14:creationId xmlns:p14="http://schemas.microsoft.com/office/powerpoint/2010/main" val="40423020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85634-5C20-9038-4163-29391185C237}"/>
              </a:ext>
            </a:extLst>
          </p:cNvPr>
          <p:cNvSpPr>
            <a:spLocks noGrp="1"/>
          </p:cNvSpPr>
          <p:nvPr>
            <p:ph type="title"/>
          </p:nvPr>
        </p:nvSpPr>
        <p:spPr/>
        <p:txBody>
          <a:bodyPr/>
          <a:lstStyle/>
          <a:p>
            <a:r>
              <a:rPr lang="en-GB" b="1" dirty="0"/>
              <a:t>Resources &amp; Support</a:t>
            </a:r>
            <a:endParaRPr lang="en-GB" dirty="0"/>
          </a:p>
        </p:txBody>
      </p:sp>
      <p:sp>
        <p:nvSpPr>
          <p:cNvPr id="3" name="Content Placeholder 2">
            <a:extLst>
              <a:ext uri="{FF2B5EF4-FFF2-40B4-BE49-F238E27FC236}">
                <a16:creationId xmlns:a16="http://schemas.microsoft.com/office/drawing/2014/main" id="{890B912A-0F29-7B29-76EF-E569EECCA8BC}"/>
              </a:ext>
            </a:extLst>
          </p:cNvPr>
          <p:cNvSpPr>
            <a:spLocks noGrp="1"/>
          </p:cNvSpPr>
          <p:nvPr>
            <p:ph idx="1"/>
          </p:nvPr>
        </p:nvSpPr>
        <p:spPr>
          <a:xfrm>
            <a:off x="628650" y="1571625"/>
            <a:ext cx="7886700" cy="4351338"/>
          </a:xfrm>
        </p:spPr>
        <p:txBody>
          <a:bodyPr>
            <a:normAutofit/>
          </a:bodyPr>
          <a:lstStyle/>
          <a:p>
            <a:pPr>
              <a:buFont typeface="Arial" panose="020B0604020202020204" pitchFamily="34" charset="0"/>
              <a:buChar char="•"/>
            </a:pPr>
            <a:r>
              <a:rPr lang="en-GB" dirty="0"/>
              <a:t>Resource for primary teachers: </a:t>
            </a:r>
            <a:r>
              <a:rPr lang="en-GB" dirty="0">
                <a:hlinkClick r:id="rId3"/>
              </a:rPr>
              <a:t>Primary online safety for teachers</a:t>
            </a:r>
            <a:r>
              <a:rPr lang="en-GB" dirty="0"/>
              <a:t> May be useful for you and your child to look at together.</a:t>
            </a:r>
          </a:p>
          <a:p>
            <a:pPr>
              <a:buFont typeface="Arial" panose="020B0604020202020204" pitchFamily="34" charset="0"/>
              <a:buChar char="•"/>
            </a:pPr>
            <a:endParaRPr lang="en-GB" dirty="0"/>
          </a:p>
          <a:p>
            <a:pPr>
              <a:buFont typeface="Arial" panose="020B0604020202020204" pitchFamily="34" charset="0"/>
              <a:buChar char="•"/>
            </a:pPr>
            <a:r>
              <a:rPr lang="en-GB" dirty="0"/>
              <a:t>The Online Safety Act came in in 2023 and aims to provide more protection. You can see this act here: </a:t>
            </a:r>
            <a:r>
              <a:rPr lang="en-GB" dirty="0">
                <a:hlinkClick r:id="rId4"/>
              </a:rPr>
              <a:t>Online Safety Act: explainer - GOV.UK</a:t>
            </a:r>
            <a:r>
              <a:rPr lang="en-GB" dirty="0"/>
              <a:t> </a:t>
            </a:r>
          </a:p>
          <a:p>
            <a:pPr>
              <a:buFont typeface="Arial" panose="020B0604020202020204" pitchFamily="34" charset="0"/>
              <a:buChar char="•"/>
            </a:pPr>
            <a:endParaRPr lang="en-GB" dirty="0"/>
          </a:p>
          <a:p>
            <a:pPr>
              <a:buFont typeface="Arial" panose="020B0604020202020204" pitchFamily="34" charset="0"/>
              <a:buChar char="•"/>
            </a:pPr>
            <a:r>
              <a:rPr lang="en-GB" dirty="0">
                <a:hlinkClick r:id="rId5"/>
              </a:rPr>
              <a:t>https://www.nspcc.org.uk/keeping-children-safe/online-safety/</a:t>
            </a:r>
            <a:r>
              <a:rPr lang="en-GB" dirty="0"/>
              <a:t> </a:t>
            </a:r>
          </a:p>
          <a:p>
            <a:pPr>
              <a:buFont typeface="Arial" panose="020B0604020202020204" pitchFamily="34" charset="0"/>
              <a:buChar char="•"/>
            </a:pPr>
            <a:endParaRPr lang="en-GB" dirty="0"/>
          </a:p>
          <a:p>
            <a:pPr>
              <a:buFont typeface="Arial" panose="020B0604020202020204" pitchFamily="34" charset="0"/>
              <a:buChar char="•"/>
            </a:pPr>
            <a:r>
              <a:rPr lang="en-GB" dirty="0">
                <a:hlinkClick r:id="rId6"/>
              </a:rPr>
              <a:t>https://www.ceop.police.uk/Safety-Centre/</a:t>
            </a:r>
            <a:r>
              <a:rPr lang="en-GB" dirty="0"/>
              <a:t> </a:t>
            </a:r>
          </a:p>
          <a:p>
            <a:pPr marL="0" indent="0">
              <a:buNone/>
            </a:pPr>
            <a:endParaRPr lang="en-GB" dirty="0"/>
          </a:p>
        </p:txBody>
      </p:sp>
    </p:spTree>
    <p:extLst>
      <p:ext uri="{BB962C8B-B14F-4D97-AF65-F5344CB8AC3E}">
        <p14:creationId xmlns:p14="http://schemas.microsoft.com/office/powerpoint/2010/main" val="8056739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2E9FA-DC95-3C5E-BA59-255E5F88DC52}"/>
              </a:ext>
            </a:extLst>
          </p:cNvPr>
          <p:cNvSpPr>
            <a:spLocks noGrp="1"/>
          </p:cNvSpPr>
          <p:nvPr>
            <p:ph type="title"/>
          </p:nvPr>
        </p:nvSpPr>
        <p:spPr>
          <a:xfrm>
            <a:off x="628650" y="273686"/>
            <a:ext cx="7886700" cy="1325563"/>
          </a:xfrm>
        </p:spPr>
        <p:txBody>
          <a:bodyPr>
            <a:normAutofit fontScale="90000"/>
          </a:bodyPr>
          <a:lstStyle/>
          <a:p>
            <a:pPr algn="ctr"/>
            <a:r>
              <a:rPr lang="en-GB" dirty="0"/>
              <a:t>How to report incidents outside of school- </a:t>
            </a:r>
            <a:r>
              <a:rPr lang="en-GB" dirty="0">
                <a:hlinkClick r:id="rId3"/>
              </a:rPr>
              <a:t>www.reportharmfulcontent.com</a:t>
            </a:r>
            <a:endParaRPr lang="en-GB" dirty="0"/>
          </a:p>
        </p:txBody>
      </p:sp>
      <p:pic>
        <p:nvPicPr>
          <p:cNvPr id="5" name="Content Placeholder 4">
            <a:extLst>
              <a:ext uri="{FF2B5EF4-FFF2-40B4-BE49-F238E27FC236}">
                <a16:creationId xmlns:a16="http://schemas.microsoft.com/office/drawing/2014/main" id="{32C84455-01FD-ACD3-8CDB-E8CFCBC681B7}"/>
              </a:ext>
            </a:extLst>
          </p:cNvPr>
          <p:cNvPicPr>
            <a:picLocks noGrp="1" noChangeAspect="1"/>
          </p:cNvPicPr>
          <p:nvPr>
            <p:ph idx="1"/>
          </p:nvPr>
        </p:nvPicPr>
        <p:blipFill>
          <a:blip r:embed="rId4"/>
          <a:stretch>
            <a:fillRect/>
          </a:stretch>
        </p:blipFill>
        <p:spPr>
          <a:xfrm>
            <a:off x="1475837" y="1451214"/>
            <a:ext cx="6192326" cy="3772691"/>
          </a:xfrm>
        </p:spPr>
      </p:pic>
      <p:sp>
        <p:nvSpPr>
          <p:cNvPr id="3" name="TextBox 2">
            <a:extLst>
              <a:ext uri="{FF2B5EF4-FFF2-40B4-BE49-F238E27FC236}">
                <a16:creationId xmlns:a16="http://schemas.microsoft.com/office/drawing/2014/main" id="{71FC4147-74B3-EAC0-21E4-5C8F86841D79}"/>
              </a:ext>
            </a:extLst>
          </p:cNvPr>
          <p:cNvSpPr txBox="1"/>
          <p:nvPr/>
        </p:nvSpPr>
        <p:spPr>
          <a:xfrm>
            <a:off x="161925" y="5334000"/>
            <a:ext cx="8820150" cy="923330"/>
          </a:xfrm>
          <a:prstGeom prst="rect">
            <a:avLst/>
          </a:prstGeom>
          <a:noFill/>
        </p:spPr>
        <p:txBody>
          <a:bodyPr wrap="square" rtlCol="0">
            <a:spAutoFit/>
          </a:bodyPr>
          <a:lstStyle/>
          <a:p>
            <a:pPr algn="ctr"/>
            <a:r>
              <a:rPr lang="en-GB" dirty="0"/>
              <a:t>If an incident happens outside the school day this becomes a matter for the police, schools cannot follow up all incidents of cyber-bullying etc. even if </a:t>
            </a:r>
            <a:r>
              <a:rPr lang="en-GB"/>
              <a:t>all of </a:t>
            </a:r>
            <a:r>
              <a:rPr lang="en-GB" dirty="0"/>
              <a:t>the children involved are pupils in the school.</a:t>
            </a:r>
          </a:p>
        </p:txBody>
      </p:sp>
    </p:spTree>
    <p:extLst>
      <p:ext uri="{BB962C8B-B14F-4D97-AF65-F5344CB8AC3E}">
        <p14:creationId xmlns:p14="http://schemas.microsoft.com/office/powerpoint/2010/main" val="30911695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CE8BC-079A-B704-9D07-2EF5A3F562E4}"/>
              </a:ext>
            </a:extLst>
          </p:cNvPr>
          <p:cNvSpPr>
            <a:spLocks noGrp="1"/>
          </p:cNvSpPr>
          <p:nvPr>
            <p:ph type="title"/>
          </p:nvPr>
        </p:nvSpPr>
        <p:spPr>
          <a:xfrm>
            <a:off x="628650" y="365126"/>
            <a:ext cx="7886700" cy="1325563"/>
          </a:xfrm>
        </p:spPr>
        <p:txBody>
          <a:bodyPr anchor="ctr">
            <a:normAutofit/>
          </a:bodyPr>
          <a:lstStyle/>
          <a:p>
            <a:r>
              <a:rPr lang="en-GB" dirty="0"/>
              <a:t>What you can report</a:t>
            </a:r>
          </a:p>
        </p:txBody>
      </p:sp>
      <p:sp>
        <p:nvSpPr>
          <p:cNvPr id="3" name="Content Placeholder 2">
            <a:extLst>
              <a:ext uri="{FF2B5EF4-FFF2-40B4-BE49-F238E27FC236}">
                <a16:creationId xmlns:a16="http://schemas.microsoft.com/office/drawing/2014/main" id="{3EC805F6-E563-8A91-B378-D0B245D72FBE}"/>
              </a:ext>
            </a:extLst>
          </p:cNvPr>
          <p:cNvSpPr>
            <a:spLocks noGrp="1"/>
          </p:cNvSpPr>
          <p:nvPr>
            <p:ph sz="half" idx="1"/>
          </p:nvPr>
        </p:nvSpPr>
        <p:spPr>
          <a:xfrm>
            <a:off x="628649" y="1825625"/>
            <a:ext cx="4488473" cy="4351338"/>
          </a:xfrm>
        </p:spPr>
        <p:txBody>
          <a:bodyPr>
            <a:normAutofit/>
          </a:bodyPr>
          <a:lstStyle/>
          <a:p>
            <a:pPr>
              <a:buFont typeface="Arial" panose="020B0604020202020204" pitchFamily="34" charset="0"/>
              <a:buChar char="•"/>
            </a:pPr>
            <a:r>
              <a:rPr lang="en-GB" b="0" i="0" dirty="0">
                <a:effectLst/>
              </a:rPr>
              <a:t>Threats</a:t>
            </a:r>
          </a:p>
          <a:p>
            <a:pPr>
              <a:buFont typeface="Arial" panose="020B0604020202020204" pitchFamily="34" charset="0"/>
              <a:buChar char="•"/>
            </a:pPr>
            <a:r>
              <a:rPr lang="en-GB" b="0" i="0" dirty="0">
                <a:effectLst/>
              </a:rPr>
              <a:t>Impersonation </a:t>
            </a:r>
          </a:p>
          <a:p>
            <a:pPr>
              <a:buFont typeface="Arial" panose="020B0604020202020204" pitchFamily="34" charset="0"/>
              <a:buChar char="•"/>
            </a:pPr>
            <a:r>
              <a:rPr lang="en-GB" b="0" i="0" dirty="0">
                <a:effectLst/>
              </a:rPr>
              <a:t>Bullying &amp; Harassment </a:t>
            </a:r>
          </a:p>
          <a:p>
            <a:pPr>
              <a:buFont typeface="Arial" panose="020B0604020202020204" pitchFamily="34" charset="0"/>
              <a:buChar char="•"/>
            </a:pPr>
            <a:r>
              <a:rPr lang="en-GB" b="0" i="0" dirty="0">
                <a:effectLst/>
              </a:rPr>
              <a:t>Self-harm </a:t>
            </a:r>
          </a:p>
          <a:p>
            <a:pPr>
              <a:buFont typeface="Arial" panose="020B0604020202020204" pitchFamily="34" charset="0"/>
              <a:buChar char="•"/>
            </a:pPr>
            <a:r>
              <a:rPr lang="en-GB" b="0" i="0" dirty="0">
                <a:effectLst/>
              </a:rPr>
              <a:t>Online Abuse </a:t>
            </a:r>
          </a:p>
          <a:p>
            <a:pPr>
              <a:buFont typeface="Arial" panose="020B0604020202020204" pitchFamily="34" charset="0"/>
              <a:buChar char="•"/>
            </a:pPr>
            <a:r>
              <a:rPr lang="en-GB" b="0" i="0" dirty="0">
                <a:effectLst/>
              </a:rPr>
              <a:t>Violent Content</a:t>
            </a:r>
          </a:p>
          <a:p>
            <a:pPr>
              <a:buFont typeface="Arial" panose="020B0604020202020204" pitchFamily="34" charset="0"/>
              <a:buChar char="•"/>
            </a:pPr>
            <a:r>
              <a:rPr lang="en-GB" b="0" i="0" dirty="0">
                <a:effectLst/>
              </a:rPr>
              <a:t>Unwanted Sexual Advances </a:t>
            </a:r>
          </a:p>
          <a:p>
            <a:pPr>
              <a:buFont typeface="Arial" panose="020B0604020202020204" pitchFamily="34" charset="0"/>
              <a:buChar char="•"/>
            </a:pPr>
            <a:r>
              <a:rPr lang="en-GB" b="0" i="0" dirty="0">
                <a:effectLst/>
              </a:rPr>
              <a:t>Pornographic Content </a:t>
            </a:r>
          </a:p>
          <a:p>
            <a:pPr marL="0" indent="0">
              <a:buNone/>
            </a:pPr>
            <a:endParaRPr lang="en-GB" dirty="0"/>
          </a:p>
        </p:txBody>
      </p:sp>
      <p:pic>
        <p:nvPicPr>
          <p:cNvPr id="6" name="Content Placeholder 5">
            <a:extLst>
              <a:ext uri="{FF2B5EF4-FFF2-40B4-BE49-F238E27FC236}">
                <a16:creationId xmlns:a16="http://schemas.microsoft.com/office/drawing/2014/main" id="{1D1B7539-EF8D-35B8-F4CD-2E9A11FA61CC}"/>
              </a:ext>
            </a:extLst>
          </p:cNvPr>
          <p:cNvPicPr>
            <a:picLocks noGrp="1" noChangeAspect="1"/>
          </p:cNvPicPr>
          <p:nvPr>
            <p:ph sz="half" idx="2"/>
          </p:nvPr>
        </p:nvPicPr>
        <p:blipFill>
          <a:blip r:embed="rId2"/>
          <a:stretch>
            <a:fillRect/>
          </a:stretch>
        </p:blipFill>
        <p:spPr>
          <a:xfrm>
            <a:off x="4572000" y="2267280"/>
            <a:ext cx="3721136" cy="1161720"/>
          </a:xfrm>
        </p:spPr>
      </p:pic>
    </p:spTree>
    <p:extLst>
      <p:ext uri="{BB962C8B-B14F-4D97-AF65-F5344CB8AC3E}">
        <p14:creationId xmlns:p14="http://schemas.microsoft.com/office/powerpoint/2010/main" val="3133771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66514-A8A9-0661-8BB0-A9C39FA4C4F1}"/>
              </a:ext>
            </a:extLst>
          </p:cNvPr>
          <p:cNvSpPr>
            <a:spLocks noGrp="1"/>
          </p:cNvSpPr>
          <p:nvPr>
            <p:ph type="title"/>
          </p:nvPr>
        </p:nvSpPr>
        <p:spPr/>
        <p:txBody>
          <a:bodyPr/>
          <a:lstStyle/>
          <a:p>
            <a:r>
              <a:rPr lang="en-GB" dirty="0"/>
              <a:t>What platforms they work with</a:t>
            </a:r>
          </a:p>
        </p:txBody>
      </p:sp>
      <p:pic>
        <p:nvPicPr>
          <p:cNvPr id="5" name="Content Placeholder 4">
            <a:extLst>
              <a:ext uri="{FF2B5EF4-FFF2-40B4-BE49-F238E27FC236}">
                <a16:creationId xmlns:a16="http://schemas.microsoft.com/office/drawing/2014/main" id="{3F8D3091-5600-1AFC-3429-6153ABCED4E1}"/>
              </a:ext>
            </a:extLst>
          </p:cNvPr>
          <p:cNvPicPr>
            <a:picLocks noGrp="1" noChangeAspect="1"/>
          </p:cNvPicPr>
          <p:nvPr>
            <p:ph idx="1"/>
          </p:nvPr>
        </p:nvPicPr>
        <p:blipFill>
          <a:blip r:embed="rId2"/>
          <a:stretch>
            <a:fillRect/>
          </a:stretch>
        </p:blipFill>
        <p:spPr>
          <a:xfrm>
            <a:off x="628650" y="1690689"/>
            <a:ext cx="7579383" cy="4351338"/>
          </a:xfrm>
        </p:spPr>
      </p:pic>
      <p:sp>
        <p:nvSpPr>
          <p:cNvPr id="7" name="Rectangle 6">
            <a:extLst>
              <a:ext uri="{FF2B5EF4-FFF2-40B4-BE49-F238E27FC236}">
                <a16:creationId xmlns:a16="http://schemas.microsoft.com/office/drawing/2014/main" id="{0BED5BAD-0BBD-00C5-CEBE-29E99C98D055}"/>
              </a:ext>
            </a:extLst>
          </p:cNvPr>
          <p:cNvSpPr/>
          <p:nvPr/>
        </p:nvSpPr>
        <p:spPr>
          <a:xfrm>
            <a:off x="6248401" y="5100320"/>
            <a:ext cx="2688460" cy="1565273"/>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t>Please note WhatsApp doesn’t work with this system.</a:t>
            </a:r>
          </a:p>
        </p:txBody>
      </p:sp>
    </p:spTree>
    <p:extLst>
      <p:ext uri="{BB962C8B-B14F-4D97-AF65-F5344CB8AC3E}">
        <p14:creationId xmlns:p14="http://schemas.microsoft.com/office/powerpoint/2010/main" val="32984440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4CB65-A61A-7205-64B3-4967A1C7B7F6}"/>
              </a:ext>
            </a:extLst>
          </p:cNvPr>
          <p:cNvSpPr>
            <a:spLocks noGrp="1"/>
          </p:cNvSpPr>
          <p:nvPr>
            <p:ph type="title"/>
          </p:nvPr>
        </p:nvSpPr>
        <p:spPr>
          <a:xfrm>
            <a:off x="360486" y="365126"/>
            <a:ext cx="8660422" cy="808401"/>
          </a:xfrm>
        </p:spPr>
        <p:txBody>
          <a:bodyPr>
            <a:normAutofit fontScale="90000"/>
          </a:bodyPr>
          <a:lstStyle/>
          <a:p>
            <a:r>
              <a:rPr lang="en-GB" dirty="0"/>
              <a:t>When is the best time to get a smartphone?</a:t>
            </a:r>
          </a:p>
        </p:txBody>
      </p:sp>
      <p:sp>
        <p:nvSpPr>
          <p:cNvPr id="3" name="Content Placeholder 2">
            <a:extLst>
              <a:ext uri="{FF2B5EF4-FFF2-40B4-BE49-F238E27FC236}">
                <a16:creationId xmlns:a16="http://schemas.microsoft.com/office/drawing/2014/main" id="{DE4081C6-C7EC-C913-85D5-38653C088281}"/>
              </a:ext>
            </a:extLst>
          </p:cNvPr>
          <p:cNvSpPr>
            <a:spLocks noGrp="1"/>
          </p:cNvSpPr>
          <p:nvPr>
            <p:ph idx="1"/>
          </p:nvPr>
        </p:nvSpPr>
        <p:spPr>
          <a:xfrm>
            <a:off x="360487" y="1173527"/>
            <a:ext cx="8423028" cy="5174519"/>
          </a:xfrm>
        </p:spPr>
        <p:txBody>
          <a:bodyPr>
            <a:normAutofit lnSpcReduction="10000"/>
          </a:bodyPr>
          <a:lstStyle/>
          <a:p>
            <a:pPr marL="0" indent="0">
              <a:buNone/>
            </a:pPr>
            <a:r>
              <a:rPr lang="en-GB" dirty="0"/>
              <a:t>This is a decision you can discuss as a family with your child, some helpful resources are below on why delaying may be beneficial:</a:t>
            </a:r>
          </a:p>
          <a:p>
            <a:pPr marL="0" indent="0">
              <a:buNone/>
            </a:pPr>
            <a:endParaRPr lang="en-GB" dirty="0">
              <a:hlinkClick r:id="rId3"/>
            </a:endParaRPr>
          </a:p>
          <a:p>
            <a:r>
              <a:rPr lang="en-GB" dirty="0">
                <a:hlinkClick r:id="rId3"/>
              </a:rPr>
              <a:t>Video from Institute of Child Psychology </a:t>
            </a:r>
            <a:endParaRPr lang="en-GB" dirty="0"/>
          </a:p>
          <a:p>
            <a:pPr marL="0" indent="0">
              <a:buNone/>
            </a:pPr>
            <a:r>
              <a:rPr lang="en-GB" dirty="0"/>
              <a:t>They recommend delaying a smartphone until the age of 14 and social media until 16.</a:t>
            </a:r>
          </a:p>
          <a:p>
            <a:pPr marL="0" indent="0">
              <a:buNone/>
            </a:pPr>
            <a:r>
              <a:rPr lang="en-GB" dirty="0"/>
              <a:t>They say that this will aid brain development, self-regulation, mental health and wellbeing, social and emotional skills, sleep, cyber security  and enjoyment of real-world activities</a:t>
            </a:r>
          </a:p>
          <a:p>
            <a:endParaRPr lang="en-GB" dirty="0">
              <a:hlinkClick r:id="rId4"/>
            </a:endParaRPr>
          </a:p>
          <a:p>
            <a:r>
              <a:rPr lang="en-GB" dirty="0">
                <a:hlinkClick r:id="rId4"/>
              </a:rPr>
              <a:t>Watch Swiped: The School That Banned Smartphones | Stream free on Channel 4</a:t>
            </a:r>
            <a:endParaRPr lang="en-GB" dirty="0"/>
          </a:p>
          <a:p>
            <a:pPr marL="0" indent="0">
              <a:buNone/>
            </a:pPr>
            <a:r>
              <a:rPr lang="en-GB" dirty="0"/>
              <a:t>This programme showed that within 4 hours children were exposed to harmful content online even with the correct age setting of 13.</a:t>
            </a:r>
          </a:p>
        </p:txBody>
      </p:sp>
    </p:spTree>
    <p:extLst>
      <p:ext uri="{BB962C8B-B14F-4D97-AF65-F5344CB8AC3E}">
        <p14:creationId xmlns:p14="http://schemas.microsoft.com/office/powerpoint/2010/main" val="6174867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8E9C9-F721-B272-0BAA-88C9ECE1E6E2}"/>
              </a:ext>
            </a:extLst>
          </p:cNvPr>
          <p:cNvSpPr>
            <a:spLocks noGrp="1"/>
          </p:cNvSpPr>
          <p:nvPr>
            <p:ph type="title"/>
          </p:nvPr>
        </p:nvSpPr>
        <p:spPr/>
        <p:txBody>
          <a:bodyPr/>
          <a:lstStyle/>
          <a:p>
            <a:r>
              <a:rPr lang="en-GB" dirty="0"/>
              <a:t>Alternatives to a smart phone </a:t>
            </a:r>
          </a:p>
        </p:txBody>
      </p:sp>
      <p:sp>
        <p:nvSpPr>
          <p:cNvPr id="3" name="Content Placeholder 2">
            <a:extLst>
              <a:ext uri="{FF2B5EF4-FFF2-40B4-BE49-F238E27FC236}">
                <a16:creationId xmlns:a16="http://schemas.microsoft.com/office/drawing/2014/main" id="{FA3E54A7-48EF-4BA9-0A12-7E1EF312AA0E}"/>
              </a:ext>
            </a:extLst>
          </p:cNvPr>
          <p:cNvSpPr>
            <a:spLocks noGrp="1"/>
          </p:cNvSpPr>
          <p:nvPr>
            <p:ph idx="1"/>
          </p:nvPr>
        </p:nvSpPr>
        <p:spPr>
          <a:xfrm>
            <a:off x="628650" y="1422193"/>
            <a:ext cx="7886700" cy="4351338"/>
          </a:xfrm>
        </p:spPr>
        <p:txBody>
          <a:bodyPr/>
          <a:lstStyle/>
          <a:p>
            <a:pPr marL="0" indent="0" algn="ctr">
              <a:buNone/>
            </a:pPr>
            <a:r>
              <a:rPr lang="en-GB" dirty="0">
                <a:hlinkClick r:id="rId2"/>
              </a:rPr>
              <a:t>https://smartphonefreechildhood.co.uk/alternatives</a:t>
            </a:r>
            <a:r>
              <a:rPr lang="en-GB" dirty="0"/>
              <a:t> </a:t>
            </a:r>
          </a:p>
        </p:txBody>
      </p:sp>
      <p:pic>
        <p:nvPicPr>
          <p:cNvPr id="5" name="Picture 4">
            <a:extLst>
              <a:ext uri="{FF2B5EF4-FFF2-40B4-BE49-F238E27FC236}">
                <a16:creationId xmlns:a16="http://schemas.microsoft.com/office/drawing/2014/main" id="{8D1CF726-1767-9055-6FD2-87B94FDECFDD}"/>
              </a:ext>
            </a:extLst>
          </p:cNvPr>
          <p:cNvPicPr>
            <a:picLocks noChangeAspect="1"/>
          </p:cNvPicPr>
          <p:nvPr/>
        </p:nvPicPr>
        <p:blipFill>
          <a:blip r:embed="rId3"/>
          <a:stretch>
            <a:fillRect/>
          </a:stretch>
        </p:blipFill>
        <p:spPr>
          <a:xfrm>
            <a:off x="1351280" y="1941083"/>
            <a:ext cx="6441440" cy="3313557"/>
          </a:xfrm>
          <a:prstGeom prst="rect">
            <a:avLst/>
          </a:prstGeom>
        </p:spPr>
      </p:pic>
      <p:sp>
        <p:nvSpPr>
          <p:cNvPr id="6" name="TextBox 5">
            <a:extLst>
              <a:ext uri="{FF2B5EF4-FFF2-40B4-BE49-F238E27FC236}">
                <a16:creationId xmlns:a16="http://schemas.microsoft.com/office/drawing/2014/main" id="{22034F1B-B8F1-89F7-EB34-873A31BADE1A}"/>
              </a:ext>
            </a:extLst>
          </p:cNvPr>
          <p:cNvSpPr txBox="1"/>
          <p:nvPr/>
        </p:nvSpPr>
        <p:spPr>
          <a:xfrm>
            <a:off x="251460" y="5423760"/>
            <a:ext cx="8892540" cy="923330"/>
          </a:xfrm>
          <a:prstGeom prst="rect">
            <a:avLst/>
          </a:prstGeom>
          <a:noFill/>
        </p:spPr>
        <p:txBody>
          <a:bodyPr wrap="square">
            <a:spAutoFit/>
          </a:bodyPr>
          <a:lstStyle/>
          <a:p>
            <a:pPr algn="ctr"/>
            <a:r>
              <a:rPr lang="en-GB" dirty="0"/>
              <a:t>Social media accounts can all be signed up to with an email address and do not need to be on a smartphone, so do monitor and check privacy settings on your child’s other devices too. </a:t>
            </a:r>
          </a:p>
        </p:txBody>
      </p:sp>
    </p:spTree>
    <p:extLst>
      <p:ext uri="{BB962C8B-B14F-4D97-AF65-F5344CB8AC3E}">
        <p14:creationId xmlns:p14="http://schemas.microsoft.com/office/powerpoint/2010/main" val="26307576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48E93-783F-EC21-9E09-14274DD067D8}"/>
              </a:ext>
            </a:extLst>
          </p:cNvPr>
          <p:cNvSpPr>
            <a:spLocks noGrp="1"/>
          </p:cNvSpPr>
          <p:nvPr>
            <p:ph type="title"/>
          </p:nvPr>
        </p:nvSpPr>
        <p:spPr/>
        <p:txBody>
          <a:bodyPr/>
          <a:lstStyle/>
          <a:p>
            <a:r>
              <a:rPr lang="en-GB" b="1" dirty="0"/>
              <a:t>Any Questions?</a:t>
            </a:r>
            <a:endParaRPr lang="en-GB" dirty="0"/>
          </a:p>
        </p:txBody>
      </p:sp>
      <p:sp>
        <p:nvSpPr>
          <p:cNvPr id="3" name="Content Placeholder 2">
            <a:extLst>
              <a:ext uri="{FF2B5EF4-FFF2-40B4-BE49-F238E27FC236}">
                <a16:creationId xmlns:a16="http://schemas.microsoft.com/office/drawing/2014/main" id="{AAB9EE77-5AEC-C387-34EB-6D144971C67E}"/>
              </a:ext>
            </a:extLst>
          </p:cNvPr>
          <p:cNvSpPr>
            <a:spLocks noGrp="1"/>
          </p:cNvSpPr>
          <p:nvPr>
            <p:ph idx="1"/>
          </p:nvPr>
        </p:nvSpPr>
        <p:spPr/>
        <p:txBody>
          <a:bodyPr/>
          <a:lstStyle/>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r>
              <a:rPr lang="en-GB" dirty="0"/>
              <a:t>For further support Mr Pastor is the e-safety lead at Barton, supported by Mrs Martin.</a:t>
            </a:r>
          </a:p>
          <a:p>
            <a:pPr marL="0" indent="0" algn="ctr">
              <a:buNone/>
            </a:pPr>
            <a:endParaRPr lang="en-GB" dirty="0"/>
          </a:p>
          <a:p>
            <a:pPr marL="0" indent="0" algn="ctr">
              <a:buNone/>
            </a:pPr>
            <a:r>
              <a:rPr lang="en-GB" dirty="0"/>
              <a:t>Thank you for listening!</a:t>
            </a:r>
          </a:p>
          <a:p>
            <a:endParaRPr lang="en-GB" dirty="0"/>
          </a:p>
        </p:txBody>
      </p:sp>
    </p:spTree>
    <p:extLst>
      <p:ext uri="{BB962C8B-B14F-4D97-AF65-F5344CB8AC3E}">
        <p14:creationId xmlns:p14="http://schemas.microsoft.com/office/powerpoint/2010/main" val="20276393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B1B47-8C6E-3959-4C5D-217E3A455A6D}"/>
              </a:ext>
            </a:extLst>
          </p:cNvPr>
          <p:cNvSpPr>
            <a:spLocks noGrp="1"/>
          </p:cNvSpPr>
          <p:nvPr>
            <p:ph type="title"/>
          </p:nvPr>
        </p:nvSpPr>
        <p:spPr/>
        <p:txBody>
          <a:bodyPr/>
          <a:lstStyle/>
          <a:p>
            <a:r>
              <a:rPr lang="en-GB" dirty="0"/>
              <a:t>Additional Content… </a:t>
            </a:r>
          </a:p>
        </p:txBody>
      </p:sp>
      <p:sp>
        <p:nvSpPr>
          <p:cNvPr id="3" name="Content Placeholder 2">
            <a:extLst>
              <a:ext uri="{FF2B5EF4-FFF2-40B4-BE49-F238E27FC236}">
                <a16:creationId xmlns:a16="http://schemas.microsoft.com/office/drawing/2014/main" id="{27D40735-EE93-5E73-49E2-4CF81AB9D546}"/>
              </a:ext>
            </a:extLst>
          </p:cNvPr>
          <p:cNvSpPr>
            <a:spLocks noGrp="1"/>
          </p:cNvSpPr>
          <p:nvPr>
            <p:ph idx="1"/>
          </p:nvPr>
        </p:nvSpPr>
        <p:spPr/>
        <p:txBody>
          <a:bodyPr/>
          <a:lstStyle/>
          <a:p>
            <a:r>
              <a:rPr lang="en-GB" dirty="0"/>
              <a:t>These slides are taken from internet matters and I will not discuss them but they may be helpful to look over and provide useful reference: </a:t>
            </a:r>
          </a:p>
          <a:p>
            <a:pPr marL="0" indent="0" algn="ctr">
              <a:buNone/>
            </a:pPr>
            <a:r>
              <a:rPr lang="en-GB" dirty="0">
                <a:hlinkClick r:id="rId2"/>
              </a:rPr>
              <a:t>https://www.internetmatters.org/</a:t>
            </a:r>
            <a:endParaRPr lang="en-GB" dirty="0"/>
          </a:p>
          <a:p>
            <a:pPr marL="0" indent="0">
              <a:buNone/>
            </a:pPr>
            <a:endParaRPr lang="en-GB" dirty="0"/>
          </a:p>
        </p:txBody>
      </p:sp>
    </p:spTree>
    <p:extLst>
      <p:ext uri="{BB962C8B-B14F-4D97-AF65-F5344CB8AC3E}">
        <p14:creationId xmlns:p14="http://schemas.microsoft.com/office/powerpoint/2010/main" val="39287149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a:xfrm>
            <a:off x="317182" y="578486"/>
            <a:ext cx="7886700" cy="1325563"/>
          </a:xfrm>
        </p:spPr>
        <p:txBody>
          <a:bodyPr/>
          <a:lstStyle/>
          <a:p>
            <a:r>
              <a:rPr lang="en-GB" dirty="0">
                <a:solidFill>
                  <a:schemeClr val="tx2"/>
                </a:solidFill>
              </a:rPr>
              <a:t>Risk is not harm</a:t>
            </a:r>
          </a:p>
        </p:txBody>
      </p:sp>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317182" y="1813335"/>
            <a:ext cx="8198168" cy="3544160"/>
          </a:xfrm>
        </p:spPr>
        <p:txBody>
          <a:bodyPr vert="horz" lIns="68580" tIns="34290" rIns="68580" bIns="34290" rtlCol="0" anchor="t">
            <a:normAutofit/>
          </a:bodyPr>
          <a:lstStyle/>
          <a:p>
            <a:pPr marL="0" indent="0">
              <a:lnSpc>
                <a:spcPts val="2100"/>
              </a:lnSpc>
              <a:spcAft>
                <a:spcPts val="900"/>
              </a:spcAft>
              <a:buNone/>
            </a:pPr>
            <a:r>
              <a:rPr lang="en-GB" sz="1800" dirty="0"/>
              <a:t>While risk-taking can lead to harm, it more often results in children discovering new passions and abilities. </a:t>
            </a:r>
          </a:p>
          <a:p>
            <a:pPr marL="0" indent="0">
              <a:lnSpc>
                <a:spcPts val="2100"/>
              </a:lnSpc>
              <a:spcAft>
                <a:spcPts val="900"/>
              </a:spcAft>
              <a:buNone/>
            </a:pPr>
            <a:r>
              <a:rPr lang="en-GB" sz="1800" dirty="0"/>
              <a:t>Positive actions can limit risks from becoming harmful. Here are 5 tips:</a:t>
            </a:r>
          </a:p>
          <a:p>
            <a:pPr marL="342900" indent="-342900">
              <a:lnSpc>
                <a:spcPts val="2100"/>
              </a:lnSpc>
              <a:spcAft>
                <a:spcPts val="900"/>
              </a:spcAft>
              <a:buFont typeface="+mj-lt"/>
              <a:buAutoNum type="arabicPeriod"/>
            </a:pPr>
            <a:r>
              <a:rPr lang="en-GB" sz="1800" dirty="0"/>
              <a:t>Understand the risks</a:t>
            </a:r>
          </a:p>
          <a:p>
            <a:pPr marL="342900" indent="-342900">
              <a:lnSpc>
                <a:spcPts val="2100"/>
              </a:lnSpc>
              <a:spcAft>
                <a:spcPts val="900"/>
              </a:spcAft>
              <a:buFont typeface="+mj-lt"/>
              <a:buAutoNum type="arabicPeriod"/>
            </a:pPr>
            <a:r>
              <a:rPr lang="en-GB" sz="1800" dirty="0"/>
              <a:t>Communicate regularly</a:t>
            </a:r>
          </a:p>
          <a:p>
            <a:pPr marL="342900" indent="-342900">
              <a:lnSpc>
                <a:spcPts val="2100"/>
              </a:lnSpc>
              <a:spcAft>
                <a:spcPts val="900"/>
              </a:spcAft>
              <a:buFont typeface="+mj-lt"/>
              <a:buAutoNum type="arabicPeriod"/>
            </a:pPr>
            <a:r>
              <a:rPr lang="en-GB" sz="1800" dirty="0"/>
              <a:t>Keep risks in proportion</a:t>
            </a:r>
          </a:p>
          <a:p>
            <a:pPr marL="342900" indent="-342900">
              <a:lnSpc>
                <a:spcPts val="2100"/>
              </a:lnSpc>
              <a:spcAft>
                <a:spcPts val="900"/>
              </a:spcAft>
              <a:buFont typeface="+mj-lt"/>
              <a:buAutoNum type="arabicPeriod"/>
            </a:pPr>
            <a:r>
              <a:rPr lang="en-GB" sz="1800" dirty="0"/>
              <a:t>Agree on helpful mediation strategies</a:t>
            </a:r>
          </a:p>
          <a:p>
            <a:pPr marL="342900" indent="-342900">
              <a:lnSpc>
                <a:spcPts val="2100"/>
              </a:lnSpc>
              <a:spcAft>
                <a:spcPts val="900"/>
              </a:spcAft>
              <a:buFont typeface="+mj-lt"/>
              <a:buAutoNum type="arabicPeriod"/>
            </a:pPr>
            <a:r>
              <a:rPr lang="en-GB" sz="1800" dirty="0"/>
              <a:t>Develop coping strategies to foster resilience</a:t>
            </a:r>
          </a:p>
        </p:txBody>
      </p:sp>
    </p:spTree>
    <p:extLst>
      <p:ext uri="{BB962C8B-B14F-4D97-AF65-F5344CB8AC3E}">
        <p14:creationId xmlns:p14="http://schemas.microsoft.com/office/powerpoint/2010/main" val="647639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3DBCAB8-C023-B8CF-AD12-52E44BF1B177}"/>
              </a:ext>
            </a:extLst>
          </p:cNvPr>
          <p:cNvPicPr>
            <a:picLocks noChangeAspect="1"/>
          </p:cNvPicPr>
          <p:nvPr/>
        </p:nvPicPr>
        <p:blipFill>
          <a:blip r:embed="rId3"/>
          <a:stretch>
            <a:fillRect/>
          </a:stretch>
        </p:blipFill>
        <p:spPr>
          <a:xfrm rot="21165282">
            <a:off x="4753162" y="2119666"/>
            <a:ext cx="1993243" cy="2844934"/>
          </a:xfrm>
          <a:prstGeom prst="rect">
            <a:avLst/>
          </a:prstGeom>
          <a:ln>
            <a:solidFill>
              <a:schemeClr val="bg2"/>
            </a:solidFill>
          </a:ln>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tx2"/>
                </a:solidFill>
              </a:rPr>
              <a:t>Dangerous online challenges</a:t>
            </a:r>
          </a:p>
        </p:txBody>
      </p:sp>
      <p:pic>
        <p:nvPicPr>
          <p:cNvPr id="8" name="Picture 7">
            <a:extLst>
              <a:ext uri="{FF2B5EF4-FFF2-40B4-BE49-F238E27FC236}">
                <a16:creationId xmlns:a16="http://schemas.microsoft.com/office/drawing/2014/main" id="{71A6C2D7-BE24-8666-2CCA-31D4A25B2AFD}"/>
              </a:ext>
            </a:extLst>
          </p:cNvPr>
          <p:cNvPicPr>
            <a:picLocks noChangeAspect="1"/>
          </p:cNvPicPr>
          <p:nvPr/>
        </p:nvPicPr>
        <p:blipFill>
          <a:blip r:embed="rId4"/>
          <a:stretch>
            <a:fillRect/>
          </a:stretch>
        </p:blipFill>
        <p:spPr>
          <a:xfrm rot="488170">
            <a:off x="6503890" y="2140097"/>
            <a:ext cx="2119565" cy="3024623"/>
          </a:xfrm>
          <a:prstGeom prst="rect">
            <a:avLst/>
          </a:prstGeom>
          <a:ln>
            <a:solidFill>
              <a:schemeClr val="bg2"/>
            </a:solidFill>
          </a:ln>
        </p:spPr>
      </p:pic>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317183" y="1853975"/>
            <a:ext cx="4414838" cy="3678149"/>
          </a:xfrm>
        </p:spPr>
        <p:txBody>
          <a:bodyPr vert="horz" lIns="68580" tIns="34290" rIns="68580" bIns="34290" rtlCol="0" anchor="t">
            <a:normAutofit/>
          </a:bodyPr>
          <a:lstStyle/>
          <a:p>
            <a:pPr>
              <a:lnSpc>
                <a:spcPts val="2100"/>
              </a:lnSpc>
              <a:spcAft>
                <a:spcPts val="900"/>
              </a:spcAft>
            </a:pPr>
            <a:r>
              <a:rPr lang="en-GB" sz="1800" dirty="0"/>
              <a:t>Viral online trends attract many children and teens</a:t>
            </a:r>
          </a:p>
          <a:p>
            <a:pPr>
              <a:lnSpc>
                <a:spcPts val="2100"/>
              </a:lnSpc>
              <a:spcAft>
                <a:spcPts val="900"/>
              </a:spcAft>
            </a:pPr>
            <a:r>
              <a:rPr lang="en-GB" sz="1800" dirty="0"/>
              <a:t>Most are harmless, but some can be dangerous</a:t>
            </a:r>
          </a:p>
          <a:p>
            <a:pPr>
              <a:lnSpc>
                <a:spcPts val="2100"/>
              </a:lnSpc>
              <a:spcAft>
                <a:spcPts val="900"/>
              </a:spcAft>
            </a:pPr>
            <a:r>
              <a:rPr lang="en-GB" sz="1800" b="1" dirty="0">
                <a:solidFill>
                  <a:srgbClr val="71599B"/>
                </a:solidFill>
              </a:rPr>
              <a:t>1 in 5 </a:t>
            </a:r>
            <a:r>
              <a:rPr lang="en-GB" sz="1800" dirty="0"/>
              <a:t>children say they’ve come across content which promotes dangerous stunts or challenges</a:t>
            </a:r>
          </a:p>
          <a:p>
            <a:pPr>
              <a:lnSpc>
                <a:spcPts val="2100"/>
              </a:lnSpc>
              <a:spcAft>
                <a:spcPts val="900"/>
              </a:spcAft>
            </a:pPr>
            <a:r>
              <a:rPr lang="en-GB" sz="1800" dirty="0"/>
              <a:t>It’s important to talk with your child so they understand the dangers and can avoid potential harm.</a:t>
            </a:r>
          </a:p>
        </p:txBody>
      </p:sp>
      <p:sp>
        <p:nvSpPr>
          <p:cNvPr id="15" name="Rectangle 14">
            <a:extLst>
              <a:ext uri="{FF2B5EF4-FFF2-40B4-BE49-F238E27FC236}">
                <a16:creationId xmlns:a16="http://schemas.microsoft.com/office/drawing/2014/main" id="{1D576961-8527-6B2D-19B5-71042B754B62}"/>
              </a:ext>
            </a:extLst>
          </p:cNvPr>
          <p:cNvSpPr/>
          <p:nvPr/>
        </p:nvSpPr>
        <p:spPr>
          <a:xfrm>
            <a:off x="7428344" y="4088453"/>
            <a:ext cx="1508531" cy="1474469"/>
          </a:xfrm>
          <a:prstGeom prst="rect">
            <a:avLst/>
          </a:prstGeom>
          <a:solidFill>
            <a:srgbClr val="E5962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13" name="Picture 12" descr="A qr code on a white background&#10;&#10;Description automatically generated">
            <a:hlinkClick r:id="rId5"/>
            <a:extLst>
              <a:ext uri="{FF2B5EF4-FFF2-40B4-BE49-F238E27FC236}">
                <a16:creationId xmlns:a16="http://schemas.microsoft.com/office/drawing/2014/main" id="{39297383-E4D2-F60B-7302-3B63BF5D701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15539" y="4150044"/>
            <a:ext cx="1351284" cy="1351284"/>
          </a:xfrm>
          <a:prstGeom prst="rect">
            <a:avLst/>
          </a:prstGeom>
        </p:spPr>
      </p:pic>
    </p:spTree>
    <p:extLst>
      <p:ext uri="{BB962C8B-B14F-4D97-AF65-F5344CB8AC3E}">
        <p14:creationId xmlns:p14="http://schemas.microsoft.com/office/powerpoint/2010/main" val="4231150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tx2"/>
                </a:solidFill>
              </a:rPr>
              <a:t>Online bullying (cyberbullying)</a:t>
            </a:r>
          </a:p>
        </p:txBody>
      </p:sp>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246063" y="1773841"/>
            <a:ext cx="5177790" cy="3678149"/>
          </a:xfrm>
        </p:spPr>
        <p:txBody>
          <a:bodyPr vert="horz" lIns="68580" tIns="34290" rIns="68580" bIns="34290" rtlCol="0" anchor="t">
            <a:normAutofit fontScale="85000" lnSpcReduction="10000"/>
          </a:bodyPr>
          <a:lstStyle/>
          <a:p>
            <a:pPr>
              <a:lnSpc>
                <a:spcPts val="2100"/>
              </a:lnSpc>
              <a:spcAft>
                <a:spcPts val="900"/>
              </a:spcAft>
            </a:pPr>
            <a:r>
              <a:rPr lang="en-GB" sz="1800" dirty="0"/>
              <a:t>Online bullying is more difficult to escape than ‘traditional’ bullying</a:t>
            </a:r>
            <a:endParaRPr lang="en-GB" sz="1500" dirty="0"/>
          </a:p>
          <a:p>
            <a:pPr>
              <a:lnSpc>
                <a:spcPts val="2100"/>
              </a:lnSpc>
              <a:spcAft>
                <a:spcPts val="900"/>
              </a:spcAft>
            </a:pPr>
            <a:r>
              <a:rPr lang="en-GB" sz="1800" dirty="0"/>
              <a:t>It can happen between friends or strangers</a:t>
            </a:r>
          </a:p>
          <a:p>
            <a:pPr>
              <a:lnSpc>
                <a:spcPts val="2100"/>
              </a:lnSpc>
              <a:spcAft>
                <a:spcPts val="900"/>
              </a:spcAft>
            </a:pPr>
            <a:r>
              <a:rPr lang="en-GB" sz="1800" dirty="0"/>
              <a:t>It can happen in video games, on social media, in messaging apps, etc.</a:t>
            </a:r>
          </a:p>
          <a:p>
            <a:pPr>
              <a:lnSpc>
                <a:spcPts val="2100"/>
              </a:lnSpc>
              <a:spcAft>
                <a:spcPts val="900"/>
              </a:spcAft>
            </a:pPr>
            <a:r>
              <a:rPr lang="en-GB" sz="1800" dirty="0"/>
              <a:t>About </a:t>
            </a:r>
            <a:r>
              <a:rPr lang="en-GB" sz="1800" b="1" dirty="0">
                <a:solidFill>
                  <a:srgbClr val="71599B"/>
                </a:solidFill>
              </a:rPr>
              <a:t>1 in 10 </a:t>
            </a:r>
            <a:r>
              <a:rPr lang="en-GB" sz="1800" dirty="0"/>
              <a:t>children say they have experienced online bullying. This increases for children with SEN needs or similar vulnerabilities.</a:t>
            </a:r>
          </a:p>
          <a:p>
            <a:pPr marL="0" indent="0">
              <a:lnSpc>
                <a:spcPts val="2100"/>
              </a:lnSpc>
              <a:spcAft>
                <a:spcPts val="900"/>
              </a:spcAft>
              <a:buNone/>
            </a:pPr>
            <a:r>
              <a:rPr lang="en-GB" sz="1800" dirty="0"/>
              <a:t>Set parental controls, talk about healthy behaviour and show your child how to block and report content.</a:t>
            </a:r>
            <a:endParaRPr lang="en-GB" sz="1500" dirty="0"/>
          </a:p>
        </p:txBody>
      </p:sp>
      <p:sp>
        <p:nvSpPr>
          <p:cNvPr id="15" name="Rectangle 14">
            <a:extLst>
              <a:ext uri="{FF2B5EF4-FFF2-40B4-BE49-F238E27FC236}">
                <a16:creationId xmlns:a16="http://schemas.microsoft.com/office/drawing/2014/main" id="{1D576961-8527-6B2D-19B5-71042B754B62}"/>
              </a:ext>
            </a:extLst>
          </p:cNvPr>
          <p:cNvSpPr/>
          <p:nvPr/>
        </p:nvSpPr>
        <p:spPr>
          <a:xfrm>
            <a:off x="7357223" y="4008319"/>
            <a:ext cx="1508531" cy="1474469"/>
          </a:xfrm>
          <a:prstGeom prst="rect">
            <a:avLst/>
          </a:prstGeom>
          <a:solidFill>
            <a:srgbClr val="FF33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descr="A group of blue and orange chat bubbles&#10;&#10;Description automatically generated">
            <a:extLst>
              <a:ext uri="{FF2B5EF4-FFF2-40B4-BE49-F238E27FC236}">
                <a16:creationId xmlns:a16="http://schemas.microsoft.com/office/drawing/2014/main" id="{CDC5D2CC-A838-93C8-E324-16E7803B1666}"/>
              </a:ext>
            </a:extLst>
          </p:cNvPr>
          <p:cNvPicPr>
            <a:picLocks noChangeAspect="1"/>
          </p:cNvPicPr>
          <p:nvPr/>
        </p:nvPicPr>
        <p:blipFill rotWithShape="1">
          <a:blip r:embed="rId3">
            <a:extLst>
              <a:ext uri="{28A0092B-C50C-407E-A947-70E740481C1C}">
                <a14:useLocalDpi xmlns:a14="http://schemas.microsoft.com/office/drawing/2010/main" val="0"/>
              </a:ext>
            </a:extLst>
          </a:blip>
          <a:srcRect t="53264"/>
          <a:stretch/>
        </p:blipFill>
        <p:spPr>
          <a:xfrm>
            <a:off x="7286472" y="2624166"/>
            <a:ext cx="1314152" cy="943299"/>
          </a:xfrm>
          <a:prstGeom prst="rect">
            <a:avLst/>
          </a:prstGeom>
        </p:spPr>
      </p:pic>
      <p:pic>
        <p:nvPicPr>
          <p:cNvPr id="8" name="Picture 7" descr="A group of purple and pink rectangular objects with dots&#10;&#10;Description automatically generated">
            <a:extLst>
              <a:ext uri="{FF2B5EF4-FFF2-40B4-BE49-F238E27FC236}">
                <a16:creationId xmlns:a16="http://schemas.microsoft.com/office/drawing/2014/main" id="{B0F266B4-4D2D-4E10-6192-1B494386B177}"/>
              </a:ext>
            </a:extLst>
          </p:cNvPr>
          <p:cNvPicPr>
            <a:picLocks noChangeAspect="1"/>
          </p:cNvPicPr>
          <p:nvPr/>
        </p:nvPicPr>
        <p:blipFill rotWithShape="1">
          <a:blip r:embed="rId4">
            <a:extLst>
              <a:ext uri="{28A0092B-C50C-407E-A947-70E740481C1C}">
                <a14:useLocalDpi xmlns:a14="http://schemas.microsoft.com/office/drawing/2010/main" val="0"/>
              </a:ext>
            </a:extLst>
          </a:blip>
          <a:srcRect b="54183"/>
          <a:stretch/>
        </p:blipFill>
        <p:spPr>
          <a:xfrm>
            <a:off x="6122679" y="1690689"/>
            <a:ext cx="1504409" cy="1058615"/>
          </a:xfrm>
          <a:prstGeom prst="rect">
            <a:avLst/>
          </a:prstGeom>
        </p:spPr>
      </p:pic>
      <p:sp>
        <p:nvSpPr>
          <p:cNvPr id="10" name="TextBox 9">
            <a:extLst>
              <a:ext uri="{FF2B5EF4-FFF2-40B4-BE49-F238E27FC236}">
                <a16:creationId xmlns:a16="http://schemas.microsoft.com/office/drawing/2014/main" id="{8E819934-B3B4-2D66-9D9E-FF123C66C13A}"/>
              </a:ext>
            </a:extLst>
          </p:cNvPr>
          <p:cNvSpPr txBox="1"/>
          <p:nvPr/>
        </p:nvSpPr>
        <p:spPr>
          <a:xfrm>
            <a:off x="5647722" y="4103435"/>
            <a:ext cx="1729100" cy="923330"/>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Cyberbullying conversation guide</a:t>
            </a:r>
          </a:p>
        </p:txBody>
      </p:sp>
      <p:sp>
        <p:nvSpPr>
          <p:cNvPr id="12" name="Arrow: Right 11">
            <a:extLst>
              <a:ext uri="{FF2B5EF4-FFF2-40B4-BE49-F238E27FC236}">
                <a16:creationId xmlns:a16="http://schemas.microsoft.com/office/drawing/2014/main" id="{2DA69F05-C95D-D464-0DBA-861723C9BE51}"/>
              </a:ext>
            </a:extLst>
          </p:cNvPr>
          <p:cNvSpPr/>
          <p:nvPr/>
        </p:nvSpPr>
        <p:spPr>
          <a:xfrm>
            <a:off x="6546870" y="4745551"/>
            <a:ext cx="692306" cy="516260"/>
          </a:xfrm>
          <a:prstGeom prst="rightArrow">
            <a:avLst/>
          </a:prstGeom>
          <a:solidFill>
            <a:srgbClr val="FF33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17" name="Picture 16" descr="A qr code with a white background&#10;&#10;Description automatically generated">
            <a:extLst>
              <a:ext uri="{FF2B5EF4-FFF2-40B4-BE49-F238E27FC236}">
                <a16:creationId xmlns:a16="http://schemas.microsoft.com/office/drawing/2014/main" id="{0BAD53A1-27BC-4B15-4DB6-7729C2CF8E3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39985" y="4056422"/>
            <a:ext cx="1355717" cy="1364773"/>
          </a:xfrm>
          <a:prstGeom prst="rect">
            <a:avLst/>
          </a:prstGeom>
        </p:spPr>
      </p:pic>
    </p:spTree>
    <p:extLst>
      <p:ext uri="{BB962C8B-B14F-4D97-AF65-F5344CB8AC3E}">
        <p14:creationId xmlns:p14="http://schemas.microsoft.com/office/powerpoint/2010/main" val="940387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a:xfrm>
            <a:off x="317183" y="527686"/>
            <a:ext cx="7886700" cy="1325563"/>
          </a:xfrm>
        </p:spPr>
        <p:txBody>
          <a:bodyPr/>
          <a:lstStyle/>
          <a:p>
            <a:r>
              <a:rPr lang="en-GB" dirty="0">
                <a:solidFill>
                  <a:schemeClr val="tx2"/>
                </a:solidFill>
              </a:rPr>
              <a:t>Inappropriate content</a:t>
            </a:r>
          </a:p>
        </p:txBody>
      </p:sp>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317183" y="1853249"/>
            <a:ext cx="5949315" cy="3678149"/>
          </a:xfrm>
        </p:spPr>
        <p:txBody>
          <a:bodyPr vert="horz" lIns="68580" tIns="34290" rIns="68580" bIns="34290" rtlCol="0" anchor="t">
            <a:normAutofit/>
          </a:bodyPr>
          <a:lstStyle/>
          <a:p>
            <a:pPr>
              <a:lnSpc>
                <a:spcPts val="2100"/>
              </a:lnSpc>
              <a:spcAft>
                <a:spcPts val="900"/>
              </a:spcAft>
            </a:pPr>
            <a:r>
              <a:rPr lang="en-GB" sz="1800" dirty="0"/>
              <a:t>27% of children see pornography by age 11</a:t>
            </a:r>
          </a:p>
          <a:p>
            <a:pPr>
              <a:lnSpc>
                <a:spcPts val="2100"/>
              </a:lnSpc>
              <a:spcAft>
                <a:spcPts val="900"/>
              </a:spcAft>
            </a:pPr>
            <a:r>
              <a:rPr lang="en-GB" sz="1800" dirty="0"/>
              <a:t>Around 1 in 10 children report seeing pornographic or violent content online. This increases with age.</a:t>
            </a:r>
          </a:p>
          <a:p>
            <a:pPr>
              <a:lnSpc>
                <a:spcPts val="2100"/>
              </a:lnSpc>
              <a:spcAft>
                <a:spcPts val="900"/>
              </a:spcAft>
            </a:pPr>
            <a:r>
              <a:rPr lang="en-GB" sz="1800" dirty="0"/>
              <a:t>Children with vulnerabilities are more likely to come across these things – especially violent content.</a:t>
            </a:r>
            <a:endParaRPr lang="en-GB" sz="1500" dirty="0"/>
          </a:p>
          <a:p>
            <a:pPr marL="0" indent="0">
              <a:lnSpc>
                <a:spcPts val="2100"/>
              </a:lnSpc>
              <a:spcAft>
                <a:spcPts val="900"/>
              </a:spcAft>
              <a:buNone/>
            </a:pPr>
            <a:r>
              <a:rPr lang="en-GB" sz="1800" dirty="0"/>
              <a:t>Parental controls can help limit access to certain websites, content and more. It’s also important for your child to report any inappropriate content they accidentally come across.</a:t>
            </a:r>
            <a:endParaRPr lang="en-GB" dirty="0"/>
          </a:p>
        </p:txBody>
      </p:sp>
      <p:pic>
        <p:nvPicPr>
          <p:cNvPr id="3" name="Picture 2" descr="A black hand in a pink background&#10;&#10;Description automatically generated">
            <a:extLst>
              <a:ext uri="{FF2B5EF4-FFF2-40B4-BE49-F238E27FC236}">
                <a16:creationId xmlns:a16="http://schemas.microsoft.com/office/drawing/2014/main" id="{4E1A09E8-9BF8-DD2B-8F7B-8DDA2180F9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317080">
            <a:off x="6622201" y="2051968"/>
            <a:ext cx="1798499" cy="1798499"/>
          </a:xfrm>
          <a:prstGeom prst="rect">
            <a:avLst/>
          </a:prstGeom>
        </p:spPr>
      </p:pic>
    </p:spTree>
    <p:extLst>
      <p:ext uri="{BB962C8B-B14F-4D97-AF65-F5344CB8AC3E}">
        <p14:creationId xmlns:p14="http://schemas.microsoft.com/office/powerpoint/2010/main" val="3103759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a:xfrm>
            <a:off x="317183" y="365126"/>
            <a:ext cx="8198167" cy="1325563"/>
          </a:xfrm>
        </p:spPr>
        <p:txBody>
          <a:bodyPr/>
          <a:lstStyle/>
          <a:p>
            <a:r>
              <a:rPr lang="en-GB" dirty="0">
                <a:solidFill>
                  <a:schemeClr val="tx2"/>
                </a:solidFill>
              </a:rPr>
              <a:t>Spending too much time online</a:t>
            </a:r>
          </a:p>
        </p:txBody>
      </p:sp>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205423" y="1690689"/>
            <a:ext cx="5177790" cy="3678149"/>
          </a:xfrm>
        </p:spPr>
        <p:txBody>
          <a:bodyPr vert="horz" lIns="68580" tIns="34290" rIns="68580" bIns="34290" rtlCol="0" anchor="t">
            <a:normAutofit/>
          </a:bodyPr>
          <a:lstStyle/>
          <a:p>
            <a:pPr>
              <a:lnSpc>
                <a:spcPts val="2100"/>
              </a:lnSpc>
              <a:spcAft>
                <a:spcPts val="900"/>
              </a:spcAft>
            </a:pPr>
            <a:r>
              <a:rPr lang="en-GB" sz="1800" dirty="0"/>
              <a:t>41% of children believe they spend too much time online</a:t>
            </a:r>
          </a:p>
          <a:p>
            <a:pPr>
              <a:lnSpc>
                <a:spcPts val="2100"/>
              </a:lnSpc>
              <a:spcAft>
                <a:spcPts val="900"/>
              </a:spcAft>
            </a:pPr>
            <a:r>
              <a:rPr lang="en-GB" sz="1800" dirty="0"/>
              <a:t>Of these children, most reported it causing them some distress, upset or harm</a:t>
            </a:r>
          </a:p>
          <a:p>
            <a:pPr>
              <a:lnSpc>
                <a:spcPts val="2100"/>
              </a:lnSpc>
              <a:spcAft>
                <a:spcPts val="900"/>
              </a:spcAft>
            </a:pPr>
            <a:r>
              <a:rPr lang="en-GB" sz="1800" dirty="0"/>
              <a:t>Not all screen time is negative, but if your child’s wellbeing is negatively impacted, they need your support.</a:t>
            </a:r>
          </a:p>
          <a:p>
            <a:pPr marL="0" indent="0">
              <a:lnSpc>
                <a:spcPts val="2100"/>
              </a:lnSpc>
              <a:spcAft>
                <a:spcPts val="900"/>
              </a:spcAft>
              <a:buNone/>
            </a:pPr>
            <a:r>
              <a:rPr lang="en-GB" sz="1800" dirty="0"/>
              <a:t>Most games and apps have screen time controls to manage this, but you should also help them find other activities to make their time online positive.</a:t>
            </a:r>
            <a:endParaRPr lang="en-GB" dirty="0"/>
          </a:p>
        </p:txBody>
      </p:sp>
      <p:sp>
        <p:nvSpPr>
          <p:cNvPr id="15" name="Rectangle 14">
            <a:extLst>
              <a:ext uri="{FF2B5EF4-FFF2-40B4-BE49-F238E27FC236}">
                <a16:creationId xmlns:a16="http://schemas.microsoft.com/office/drawing/2014/main" id="{1D576961-8527-6B2D-19B5-71042B754B62}"/>
              </a:ext>
            </a:extLst>
          </p:cNvPr>
          <p:cNvSpPr/>
          <p:nvPr/>
        </p:nvSpPr>
        <p:spPr>
          <a:xfrm>
            <a:off x="7316583" y="3925167"/>
            <a:ext cx="1508531" cy="1474469"/>
          </a:xfrm>
          <a:prstGeom prst="rect">
            <a:avLst/>
          </a:prstGeom>
          <a:solidFill>
            <a:srgbClr val="FF33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0" name="TextBox 9">
            <a:extLst>
              <a:ext uri="{FF2B5EF4-FFF2-40B4-BE49-F238E27FC236}">
                <a16:creationId xmlns:a16="http://schemas.microsoft.com/office/drawing/2014/main" id="{8E819934-B3B4-2D66-9D9E-FF123C66C13A}"/>
              </a:ext>
            </a:extLst>
          </p:cNvPr>
          <p:cNvSpPr txBox="1"/>
          <p:nvPr/>
        </p:nvSpPr>
        <p:spPr>
          <a:xfrm>
            <a:off x="5868813" y="3973269"/>
            <a:ext cx="1447769" cy="1200329"/>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Guide to</a:t>
            </a:r>
          </a:p>
          <a:p>
            <a:r>
              <a:rPr lang="en-GB" b="1" dirty="0">
                <a:latin typeface="Arial" panose="020B0604020202020204" pitchFamily="34" charset="0"/>
                <a:cs typeface="Arial" panose="020B0604020202020204" pitchFamily="34" charset="0"/>
              </a:rPr>
              <a:t>balancing screen time</a:t>
            </a:r>
          </a:p>
        </p:txBody>
      </p:sp>
      <p:sp>
        <p:nvSpPr>
          <p:cNvPr id="12" name="Arrow: Right 11">
            <a:extLst>
              <a:ext uri="{FF2B5EF4-FFF2-40B4-BE49-F238E27FC236}">
                <a16:creationId xmlns:a16="http://schemas.microsoft.com/office/drawing/2014/main" id="{2DA69F05-C95D-D464-0DBA-861723C9BE51}"/>
              </a:ext>
            </a:extLst>
          </p:cNvPr>
          <p:cNvSpPr/>
          <p:nvPr/>
        </p:nvSpPr>
        <p:spPr>
          <a:xfrm>
            <a:off x="6319505" y="5040805"/>
            <a:ext cx="692306" cy="516260"/>
          </a:xfrm>
          <a:prstGeom prst="rightArrow">
            <a:avLst/>
          </a:prstGeom>
          <a:solidFill>
            <a:srgbClr val="FF33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dirty="0"/>
          </a:p>
        </p:txBody>
      </p:sp>
      <p:pic>
        <p:nvPicPr>
          <p:cNvPr id="17" name="Picture 16">
            <a:extLst>
              <a:ext uri="{FF2B5EF4-FFF2-40B4-BE49-F238E27FC236}">
                <a16:creationId xmlns:a16="http://schemas.microsoft.com/office/drawing/2014/main" id="{0BAD53A1-27BC-4B15-4DB6-7729C2CF8E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399345" y="3977797"/>
            <a:ext cx="1355717" cy="1355717"/>
          </a:xfrm>
          <a:prstGeom prst="rect">
            <a:avLst/>
          </a:prstGeom>
        </p:spPr>
      </p:pic>
      <p:graphicFrame>
        <p:nvGraphicFramePr>
          <p:cNvPr id="3" name="Chart 2">
            <a:extLst>
              <a:ext uri="{FF2B5EF4-FFF2-40B4-BE49-F238E27FC236}">
                <a16:creationId xmlns:a16="http://schemas.microsoft.com/office/drawing/2014/main" id="{3F55DF7F-7A32-85F1-0CBA-45B309C4653E}"/>
              </a:ext>
            </a:extLst>
          </p:cNvPr>
          <p:cNvGraphicFramePr/>
          <p:nvPr>
            <p:extLst>
              <p:ext uri="{D42A27DB-BD31-4B8C-83A1-F6EECF244321}">
                <p14:modId xmlns:p14="http://schemas.microsoft.com/office/powerpoint/2010/main" val="3614787595"/>
              </p:ext>
            </p:extLst>
          </p:nvPr>
        </p:nvGraphicFramePr>
        <p:xfrm>
          <a:off x="5803265" y="1690689"/>
          <a:ext cx="3238040" cy="217288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28669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theme/theme1.xml><?xml version="1.0" encoding="utf-8"?>
<a:theme xmlns:a="http://schemas.openxmlformats.org/drawingml/2006/main" name="Office Theme">
  <a:themeElements>
    <a:clrScheme name="Custom 3">
      <a:dk1>
        <a:sysClr val="windowText" lastClr="000000"/>
      </a:dk1>
      <a:lt1>
        <a:sysClr val="window" lastClr="FFFFFF"/>
      </a:lt1>
      <a:dk2>
        <a:srgbClr val="44546A"/>
      </a:dk2>
      <a:lt2>
        <a:srgbClr val="E7E6E6"/>
      </a:lt2>
      <a:accent1>
        <a:srgbClr val="5B9BD5"/>
      </a:accent1>
      <a:accent2>
        <a:srgbClr val="F12DAB"/>
      </a:accent2>
      <a:accent3>
        <a:srgbClr val="85E862"/>
      </a:accent3>
      <a:accent4>
        <a:srgbClr val="757070"/>
      </a:accent4>
      <a:accent5>
        <a:srgbClr val="4472C4"/>
      </a:accent5>
      <a:accent6>
        <a:srgbClr val="70AD47"/>
      </a:accent6>
      <a:hlink>
        <a:srgbClr val="0563C1"/>
      </a:hlink>
      <a:folHlink>
        <a:srgbClr val="954F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2" id="{67E48F9D-21B7-4AE8-953B-00B5559E5412}" vid="{EF78CBA0-A027-479A-B07F-3C10B3A247F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Comberton</Template>
  <TotalTime>217</TotalTime>
  <Words>2924</Words>
  <Application>Microsoft Office PowerPoint</Application>
  <PresentationFormat>On-screen Show (4:3)</PresentationFormat>
  <Paragraphs>240</Paragraphs>
  <Slides>25</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Aptos</vt:lpstr>
      <vt:lpstr>Arial</vt:lpstr>
      <vt:lpstr>Cambria Math</vt:lpstr>
      <vt:lpstr>Century Gothic</vt:lpstr>
      <vt:lpstr>GDS Transport</vt:lpstr>
      <vt:lpstr>Montserrat</vt:lpstr>
      <vt:lpstr>Times New Roman</vt:lpstr>
      <vt:lpstr>Office Theme</vt:lpstr>
      <vt:lpstr>E-Safety Talk</vt:lpstr>
      <vt:lpstr>Spending time online…</vt:lpstr>
      <vt:lpstr>Device preferences by age</vt:lpstr>
      <vt:lpstr>Why E-Safety Matters</vt:lpstr>
      <vt:lpstr>What are schools doing? </vt:lpstr>
      <vt:lpstr>What they’re doing online…</vt:lpstr>
      <vt:lpstr>Social Media &amp; Messaging Apps</vt:lpstr>
      <vt:lpstr>What we see coming into year 7</vt:lpstr>
      <vt:lpstr>Online Gaming &amp; Chatting</vt:lpstr>
      <vt:lpstr>Parental Controls</vt:lpstr>
      <vt:lpstr>Parental Controls - WhatsApp</vt:lpstr>
      <vt:lpstr>Acronyms to be aware of in group chats or gaming chats:</vt:lpstr>
      <vt:lpstr>Resources &amp; Support</vt:lpstr>
      <vt:lpstr>How to report incidents outside of school- www.reportharmfulcontent.com</vt:lpstr>
      <vt:lpstr>What you can report</vt:lpstr>
      <vt:lpstr>What platforms they work with</vt:lpstr>
      <vt:lpstr>When is the best time to get a smartphone?</vt:lpstr>
      <vt:lpstr>Alternatives to a smart phone </vt:lpstr>
      <vt:lpstr>Any Questions?</vt:lpstr>
      <vt:lpstr>Additional Content… </vt:lpstr>
      <vt:lpstr>Risk is not harm</vt:lpstr>
      <vt:lpstr>Dangerous online challenges</vt:lpstr>
      <vt:lpstr>Online bullying (cyberbullying)</vt:lpstr>
      <vt:lpstr>Inappropriate content</vt:lpstr>
      <vt:lpstr>Spending too much time online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E-Safety Talk</dc:title>
  <dc:creator>Katie Slusar-Fletcher</dc:creator>
  <cp:lastModifiedBy>Julie Martin</cp:lastModifiedBy>
  <cp:revision>2</cp:revision>
  <dcterms:created xsi:type="dcterms:W3CDTF">2025-03-16T07:11:29Z</dcterms:created>
  <dcterms:modified xsi:type="dcterms:W3CDTF">2025-03-25T11:05:21Z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25599d4-67a6-4230-845b-3a0138b2778c_Enabled">
    <vt:lpwstr>true</vt:lpwstr>
  </property>
  <property fmtid="{D5CDD505-2E9C-101B-9397-08002B2CF9AE}" pid="3" name="MSIP_Label_e25599d4-67a6-4230-845b-3a0138b2778c_SetDate">
    <vt:lpwstr>2025-03-16T08:33:21Z</vt:lpwstr>
  </property>
  <property fmtid="{D5CDD505-2E9C-101B-9397-08002B2CF9AE}" pid="4" name="MSIP_Label_e25599d4-67a6-4230-845b-3a0138b2778c_Method">
    <vt:lpwstr>Standard</vt:lpwstr>
  </property>
  <property fmtid="{D5CDD505-2E9C-101B-9397-08002B2CF9AE}" pid="5" name="MSIP_Label_e25599d4-67a6-4230-845b-3a0138b2778c_Name">
    <vt:lpwstr>defa4170-0d19-0005-0004-bc88714345d2</vt:lpwstr>
  </property>
  <property fmtid="{D5CDD505-2E9C-101B-9397-08002B2CF9AE}" pid="6" name="MSIP_Label_e25599d4-67a6-4230-845b-3a0138b2778c_SiteId">
    <vt:lpwstr>7eeaedd6-bf37-4015-8fe9-19fbc2c02d55</vt:lpwstr>
  </property>
  <property fmtid="{D5CDD505-2E9C-101B-9397-08002B2CF9AE}" pid="7" name="MSIP_Label_e25599d4-67a6-4230-845b-3a0138b2778c_ActionId">
    <vt:lpwstr>db07254d-97dc-4cbf-acab-bb6c7dfdf708</vt:lpwstr>
  </property>
  <property fmtid="{D5CDD505-2E9C-101B-9397-08002B2CF9AE}" pid="8" name="MSIP_Label_e25599d4-67a6-4230-845b-3a0138b2778c_ContentBits">
    <vt:lpwstr>0</vt:lpwstr>
  </property>
</Properties>
</file>